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80" r:id="rId8"/>
    <p:sldId id="281" r:id="rId9"/>
    <p:sldId id="284" r:id="rId10"/>
    <p:sldId id="285" r:id="rId11"/>
    <p:sldId id="262" r:id="rId12"/>
    <p:sldId id="269" r:id="rId13"/>
    <p:sldId id="270" r:id="rId14"/>
    <p:sldId id="271" r:id="rId15"/>
    <p:sldId id="272" r:id="rId16"/>
    <p:sldId id="275" r:id="rId17"/>
    <p:sldId id="276" r:id="rId18"/>
    <p:sldId id="279" r:id="rId19"/>
    <p:sldId id="278" r:id="rId20"/>
    <p:sldId id="264" r:id="rId21"/>
    <p:sldId id="265" r:id="rId22"/>
    <p:sldId id="266" r:id="rId23"/>
    <p:sldId id="267" r:id="rId24"/>
    <p:sldId id="268" r:id="rId25"/>
    <p:sldId id="273" r:id="rId26"/>
    <p:sldId id="27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3E09BD0-F505-4752-A995-AA623A4AD81B}">
          <p14:sldIdLst>
            <p14:sldId id="257"/>
            <p14:sldId id="256"/>
            <p14:sldId id="258"/>
            <p14:sldId id="259"/>
            <p14:sldId id="260"/>
            <p14:sldId id="261"/>
            <p14:sldId id="280"/>
            <p14:sldId id="281"/>
            <p14:sldId id="284"/>
            <p14:sldId id="285"/>
            <p14:sldId id="262"/>
            <p14:sldId id="269"/>
            <p14:sldId id="270"/>
            <p14:sldId id="271"/>
            <p14:sldId id="272"/>
            <p14:sldId id="275"/>
            <p14:sldId id="276"/>
            <p14:sldId id="279"/>
            <p14:sldId id="278"/>
            <p14:sldId id="264"/>
          </p14:sldIdLst>
        </p14:section>
        <p14:section name="html" id="{728A3F75-FD09-4929-A6B4-10EA4B87C8D6}">
          <p14:sldIdLst>
            <p14:sldId id="265"/>
          </p14:sldIdLst>
        </p14:section>
        <p14:section name="css" id="{EE898271-E12C-4707-AB55-EA12BAC78594}">
          <p14:sldIdLst>
            <p14:sldId id="266"/>
          </p14:sldIdLst>
        </p14:section>
        <p14:section name="php" id="{BEB09C63-5F70-4135-929C-66C873B06CAC}">
          <p14:sldIdLst>
            <p14:sldId id="267"/>
          </p14:sldIdLst>
        </p14:section>
        <p14:section name="js" id="{A2265F22-9BDF-46C4-AED5-6A9C14A0C484}">
          <p14:sldIdLst>
            <p14:sldId id="268"/>
          </p14:sldIdLst>
        </p14:section>
        <p14:section name="vscode" id="{BDAE9B7C-5DC1-4C33-9F5B-65AF5F9D4841}">
          <p14:sldIdLst>
            <p14:sldId id="273"/>
          </p14:sldIdLst>
        </p14:section>
        <p14:section name="codeigniter" id="{1E2D4973-041B-48C5-9CF2-B996132E0081}">
          <p14:sldIdLst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5E2F"/>
    <a:srgbClr val="D74F32"/>
    <a:srgbClr val="04BFCD"/>
    <a:srgbClr val="E6E6E6"/>
    <a:srgbClr val="1D6C41"/>
    <a:srgbClr val="E9460F"/>
    <a:srgbClr val="1A54BF"/>
    <a:srgbClr val="1B55BE"/>
    <a:srgbClr val="ABA6B6"/>
    <a:srgbClr val="7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64114-8D2B-457C-9221-3333BCE8B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A11E8D-EF06-4CE9-86F7-83A30C3DA3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CAF71-222D-4380-AF16-10BC42AD4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27DF2-6024-4B00-904F-C7B73FDE0093}" type="datetimeFigureOut">
              <a:rPr lang="en-ID" smtClean="0"/>
              <a:t>17/03/2023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ECF2F-0E97-42C1-B600-F06193FAF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1F893-0886-4A8F-98D1-6CFEDE869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6E35-7799-4118-B63E-B59B765684A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41191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6F210-743A-4977-B78D-F1D22092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C7A42D-72B7-4D7D-91ED-F19FB52BDF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34BE6-DAA0-47A0-A1B0-655F6EA01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27DF2-6024-4B00-904F-C7B73FDE0093}" type="datetimeFigureOut">
              <a:rPr lang="en-ID" smtClean="0"/>
              <a:t>17/03/2023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2183F-5586-4013-8BC9-C488CCD38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6CD0A-8BA9-4EA1-A5A9-7C564D349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6E35-7799-4118-B63E-B59B765684A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22365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7ADF8F-C0AE-4DCE-9B6C-0078E9C4CF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FAF081-4C10-4888-9CC5-72AE94729C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496F9-914A-4A52-818C-BC360B4B2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27DF2-6024-4B00-904F-C7B73FDE0093}" type="datetimeFigureOut">
              <a:rPr lang="en-ID" smtClean="0"/>
              <a:t>17/03/2023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EAD06-6E83-4624-9728-FB403ED75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3AE3D-888C-45E4-BEAD-648C73804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6E35-7799-4118-B63E-B59B765684A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80332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5C26E-F716-4E9D-B903-BBE56094F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5C1BC-E5BA-4846-AD9A-696A146C9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FFCBB-AB0B-4232-AC7C-92CDDDAAA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27DF2-6024-4B00-904F-C7B73FDE0093}" type="datetimeFigureOut">
              <a:rPr lang="en-ID" smtClean="0"/>
              <a:t>17/03/2023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81901-14F7-4101-A741-D1F685ECC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C86FB-C553-450D-A445-3439059D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6E35-7799-4118-B63E-B59B765684A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11188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E4696-5E19-401F-9540-2031A9047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650E76-6B99-4274-9D8B-55A851027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D8FE4-5C56-47F7-9F16-3EAC76D3A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27DF2-6024-4B00-904F-C7B73FDE0093}" type="datetimeFigureOut">
              <a:rPr lang="en-ID" smtClean="0"/>
              <a:t>17/03/2023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449BA-39BF-4FD0-BCEC-6C3E9944B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E127F-C82E-4CE2-98A4-C753259D2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6E35-7799-4118-B63E-B59B765684A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27351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FBAF-B330-45EB-B3C4-C5AC13D59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AC802-BC9A-4865-888E-F39DE71C7D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D9AB39-59E6-4B45-BE75-2360092E3F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03BEB-9B3B-4A7C-98B3-0485ED599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27DF2-6024-4B00-904F-C7B73FDE0093}" type="datetimeFigureOut">
              <a:rPr lang="en-ID" smtClean="0"/>
              <a:t>17/03/2023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26A462-B3C1-4404-B48F-0825BD92B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087E9A-085E-452C-A2F2-314CE74B1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6E35-7799-4118-B63E-B59B765684A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73617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C50D9-63CE-44F5-A667-9D7176043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8D95E7-1909-492F-9453-2FA532C5E8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06C0E4-68CE-4894-A4CD-6BB6324E2D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28E039-D0C8-4DA8-B869-6A7A80B30F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DE2D86-272A-47D1-9254-3DA6010AD7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AAA26F-F359-491E-9C70-CCF8B56C8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27DF2-6024-4B00-904F-C7B73FDE0093}" type="datetimeFigureOut">
              <a:rPr lang="en-ID" smtClean="0"/>
              <a:t>17/03/2023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2D3D27-97E6-4368-975E-DD44C7693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923348-E9E9-4AF6-BCF1-DB2F5B53A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6E35-7799-4118-B63E-B59B765684A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03246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5996B-C638-47FF-B2FB-72B6E257D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7C7EC8-D1E9-4F54-AD3F-19434DFD5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27DF2-6024-4B00-904F-C7B73FDE0093}" type="datetimeFigureOut">
              <a:rPr lang="en-ID" smtClean="0"/>
              <a:t>17/03/2023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FCB1F-B80F-4006-A191-3F14899F8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787D0-234C-49DD-A61B-CCBAB830C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6E35-7799-4118-B63E-B59B765684A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53590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695C02-7EF3-40B8-BD8B-C3C48CAAD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27DF2-6024-4B00-904F-C7B73FDE0093}" type="datetimeFigureOut">
              <a:rPr lang="en-ID" smtClean="0"/>
              <a:t>17/03/2023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35607C-4FCE-4E10-A146-055FCD74B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BD693-1DD7-4386-9FEC-7016D7F6F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6E35-7799-4118-B63E-B59B765684A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41902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30D45-4178-4C0D-9F36-73E2CCD25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DDA71-4D0E-447F-B144-0C0543A04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23BDCD-368F-4607-BAAC-B04CFA60C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A0DD77-5FD4-448F-B18D-0C7911BA0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27DF2-6024-4B00-904F-C7B73FDE0093}" type="datetimeFigureOut">
              <a:rPr lang="en-ID" smtClean="0"/>
              <a:t>17/03/2023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B38D73-B3B0-4929-8979-F217BD338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FF690-1F3D-419E-8EC3-CC155F536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6E35-7799-4118-B63E-B59B765684A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12218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92D57-7670-4535-9621-95FC2AB8E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00F311-9741-4F53-B912-EE5FFE2484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3A485A-C25C-4FFE-9F73-D99406F74B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C0CBD0-DA51-467C-8D90-4C88DF199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27DF2-6024-4B00-904F-C7B73FDE0093}" type="datetimeFigureOut">
              <a:rPr lang="en-ID" smtClean="0"/>
              <a:t>17/03/2023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E76789-1759-4A6A-9963-ADFF76E64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734F96-4B43-4264-A7D1-478CBD3F9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6E35-7799-4118-B63E-B59B765684A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05988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497307-0171-4E36-94FF-F112ACBA4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7D376-3B02-430D-A09F-B3415EA96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48385-01FF-4930-BDCA-0F1CBEA9CF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27DF2-6024-4B00-904F-C7B73FDE0093}" type="datetimeFigureOut">
              <a:rPr lang="en-ID" smtClean="0"/>
              <a:t>17/03/2023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0653A-B565-447F-8E74-92D98010F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11438-B7E1-4A80-8ED0-614BA2AFE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9A6E35-7799-4118-B63E-B59B765684A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85612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1.xml"/><Relationship Id="rId5" Type="http://schemas.openxmlformats.org/officeDocument/2006/relationships/slide" Target="slide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17.xml"/><Relationship Id="rId3" Type="http://schemas.openxmlformats.org/officeDocument/2006/relationships/slide" Target="slide12.xml"/><Relationship Id="rId7" Type="http://schemas.openxmlformats.org/officeDocument/2006/relationships/slide" Target="slide14.xml"/><Relationship Id="rId12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slide" Target="slide16.xml"/><Relationship Id="rId5" Type="http://schemas.openxmlformats.org/officeDocument/2006/relationships/slide" Target="slide13.xml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slide" Target="slide15.xml"/><Relationship Id="rId1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13" Type="http://schemas.openxmlformats.org/officeDocument/2006/relationships/image" Target="../media/image19.png"/><Relationship Id="rId18" Type="http://schemas.openxmlformats.org/officeDocument/2006/relationships/slide" Target="slide11.xml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12" Type="http://schemas.openxmlformats.org/officeDocument/2006/relationships/image" Target="../media/image140.png"/><Relationship Id="rId17" Type="http://schemas.openxmlformats.org/officeDocument/2006/relationships/image" Target="../media/image21.png"/><Relationship Id="rId2" Type="http://schemas.openxmlformats.org/officeDocument/2006/relationships/image" Target="../media/image15.png"/><Relationship Id="rId16" Type="http://schemas.openxmlformats.org/officeDocument/2006/relationships/slide" Target="slide2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2.xml"/><Relationship Id="rId11" Type="http://schemas.openxmlformats.org/officeDocument/2006/relationships/slide" Target="slide24.xml"/><Relationship Id="rId5" Type="http://schemas.openxmlformats.org/officeDocument/2006/relationships/image" Target="../media/image120.png"/><Relationship Id="rId15" Type="http://schemas.openxmlformats.org/officeDocument/2006/relationships/image" Target="../media/image21.png"/><Relationship Id="rId10" Type="http://schemas.openxmlformats.org/officeDocument/2006/relationships/image" Target="../media/image18.png"/><Relationship Id="rId4" Type="http://schemas.openxmlformats.org/officeDocument/2006/relationships/image" Target="../media/image16.png"/><Relationship Id="rId9" Type="http://schemas.openxmlformats.org/officeDocument/2006/relationships/image" Target="../media/image130.png"/><Relationship Id="rId1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13" Type="http://schemas.openxmlformats.org/officeDocument/2006/relationships/image" Target="../media/image16.png"/><Relationship Id="rId1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12" Type="http://schemas.openxmlformats.org/officeDocument/2006/relationships/image" Target="../media/image140.png"/><Relationship Id="rId17" Type="http://schemas.openxmlformats.org/officeDocument/2006/relationships/slide" Target="slide11.xml"/><Relationship Id="rId2" Type="http://schemas.openxmlformats.org/officeDocument/2006/relationships/image" Target="../media/image1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slide" Target="slide24.xml"/><Relationship Id="rId5" Type="http://schemas.openxmlformats.org/officeDocument/2006/relationships/slide" Target="slide21.xml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21.png"/><Relationship Id="rId9" Type="http://schemas.openxmlformats.org/officeDocument/2006/relationships/image" Target="../media/image141.png"/><Relationship Id="rId14" Type="http://schemas.openxmlformats.org/officeDocument/2006/relationships/slide" Target="slide2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13" Type="http://schemas.openxmlformats.org/officeDocument/2006/relationships/image" Target="../media/image17.png"/><Relationship Id="rId1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12" Type="http://schemas.openxmlformats.org/officeDocument/2006/relationships/image" Target="../media/image18.png"/><Relationship Id="rId17" Type="http://schemas.openxmlformats.org/officeDocument/2006/relationships/slide" Target="slide11.xml"/><Relationship Id="rId2" Type="http://schemas.openxmlformats.org/officeDocument/2006/relationships/image" Target="../media/image1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slide" Target="slide24.xml"/><Relationship Id="rId5" Type="http://schemas.openxmlformats.org/officeDocument/2006/relationships/slide" Target="slide21.xml"/><Relationship Id="rId15" Type="http://schemas.openxmlformats.org/officeDocument/2006/relationships/image" Target="../media/image141.png"/><Relationship Id="rId10" Type="http://schemas.openxmlformats.org/officeDocument/2006/relationships/image" Target="../media/image18.png"/><Relationship Id="rId4" Type="http://schemas.openxmlformats.org/officeDocument/2006/relationships/image" Target="../media/image22.png"/><Relationship Id="rId9" Type="http://schemas.openxmlformats.org/officeDocument/2006/relationships/image" Target="../media/image23.png"/><Relationship Id="rId14" Type="http://schemas.openxmlformats.org/officeDocument/2006/relationships/slide" Target="slide2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13" Type="http://schemas.openxmlformats.org/officeDocument/2006/relationships/image" Target="../media/image25.png"/><Relationship Id="rId18" Type="http://schemas.openxmlformats.org/officeDocument/2006/relationships/image" Target="../media/image18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23.png"/><Relationship Id="rId12" Type="http://schemas.openxmlformats.org/officeDocument/2006/relationships/image" Target="../media/image160.png"/><Relationship Id="rId17" Type="http://schemas.openxmlformats.org/officeDocument/2006/relationships/slide" Target="slide24.xml"/><Relationship Id="rId2" Type="http://schemas.openxmlformats.org/officeDocument/2006/relationships/image" Target="../media/image15.png"/><Relationship Id="rId16" Type="http://schemas.openxmlformats.org/officeDocument/2006/relationships/image" Target="../media/image18.png"/><Relationship Id="rId20" Type="http://schemas.openxmlformats.org/officeDocument/2006/relationships/slide" Target="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slide" Target="slide23.xml"/><Relationship Id="rId5" Type="http://schemas.openxmlformats.org/officeDocument/2006/relationships/slide" Target="slide21.xml"/><Relationship Id="rId15" Type="http://schemas.openxmlformats.org/officeDocument/2006/relationships/image" Target="../media/image200.png"/><Relationship Id="rId10" Type="http://schemas.openxmlformats.org/officeDocument/2006/relationships/image" Target="../media/image24.png"/><Relationship Id="rId19" Type="http://schemas.openxmlformats.org/officeDocument/2006/relationships/image" Target="../media/image19.png"/><Relationship Id="rId4" Type="http://schemas.openxmlformats.org/officeDocument/2006/relationships/image" Target="../media/image21.png"/><Relationship Id="rId9" Type="http://schemas.openxmlformats.org/officeDocument/2006/relationships/image" Target="../media/image120.png"/><Relationship Id="rId14" Type="http://schemas.openxmlformats.org/officeDocument/2006/relationships/slide" Target="slide2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13" Type="http://schemas.openxmlformats.org/officeDocument/2006/relationships/image" Target="../media/image18.png"/><Relationship Id="rId18" Type="http://schemas.openxmlformats.org/officeDocument/2006/relationships/slide" Target="slide25.xml"/><Relationship Id="rId3" Type="http://schemas.openxmlformats.org/officeDocument/2006/relationships/image" Target="../media/image2.png"/><Relationship Id="rId21" Type="http://schemas.openxmlformats.org/officeDocument/2006/relationships/slide" Target="slide26.xml"/><Relationship Id="rId7" Type="http://schemas.openxmlformats.org/officeDocument/2006/relationships/image" Target="../media/image23.png"/><Relationship Id="rId12" Type="http://schemas.openxmlformats.org/officeDocument/2006/relationships/image" Target="../media/image141.png"/><Relationship Id="rId17" Type="http://schemas.openxmlformats.org/officeDocument/2006/relationships/image" Target="../media/image25.png"/><Relationship Id="rId2" Type="http://schemas.openxmlformats.org/officeDocument/2006/relationships/image" Target="../media/image15.png"/><Relationship Id="rId16" Type="http://schemas.openxmlformats.org/officeDocument/2006/relationships/image" Target="../media/image19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slide" Target="slide23.xml"/><Relationship Id="rId24" Type="http://schemas.openxmlformats.org/officeDocument/2006/relationships/image" Target="../media/image20.png"/><Relationship Id="rId5" Type="http://schemas.openxmlformats.org/officeDocument/2006/relationships/slide" Target="slide21.xml"/><Relationship Id="rId15" Type="http://schemas.openxmlformats.org/officeDocument/2006/relationships/image" Target="../media/image18.png"/><Relationship Id="rId23" Type="http://schemas.openxmlformats.org/officeDocument/2006/relationships/slide" Target="slide11.xml"/><Relationship Id="rId10" Type="http://schemas.openxmlformats.org/officeDocument/2006/relationships/image" Target="../media/image17.png"/><Relationship Id="rId19" Type="http://schemas.openxmlformats.org/officeDocument/2006/relationships/image" Target="../media/image200.png"/><Relationship Id="rId4" Type="http://schemas.openxmlformats.org/officeDocument/2006/relationships/image" Target="../media/image21.png"/><Relationship Id="rId9" Type="http://schemas.openxmlformats.org/officeDocument/2006/relationships/image" Target="../media/image131.png"/><Relationship Id="rId14" Type="http://schemas.openxmlformats.org/officeDocument/2006/relationships/slide" Target="slide24.xml"/><Relationship Id="rId22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13" Type="http://schemas.openxmlformats.org/officeDocument/2006/relationships/image" Target="../media/image18.png"/><Relationship Id="rId18" Type="http://schemas.openxmlformats.org/officeDocument/2006/relationships/image" Target="../media/image200.png"/><Relationship Id="rId3" Type="http://schemas.openxmlformats.org/officeDocument/2006/relationships/image" Target="../media/image2.png"/><Relationship Id="rId21" Type="http://schemas.openxmlformats.org/officeDocument/2006/relationships/image" Target="../media/image26.png"/><Relationship Id="rId7" Type="http://schemas.openxmlformats.org/officeDocument/2006/relationships/image" Target="../media/image23.png"/><Relationship Id="rId12" Type="http://schemas.openxmlformats.org/officeDocument/2006/relationships/image" Target="../media/image190.png"/><Relationship Id="rId17" Type="http://schemas.openxmlformats.org/officeDocument/2006/relationships/slide" Target="slide25.xml"/><Relationship Id="rId2" Type="http://schemas.openxmlformats.org/officeDocument/2006/relationships/image" Target="../media/image15.png"/><Relationship Id="rId16" Type="http://schemas.openxmlformats.org/officeDocument/2006/relationships/image" Target="../media/image25.png"/><Relationship Id="rId20" Type="http://schemas.openxmlformats.org/officeDocument/2006/relationships/slide" Target="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slide" Target="slide23.xml"/><Relationship Id="rId5" Type="http://schemas.openxmlformats.org/officeDocument/2006/relationships/slide" Target="slide21.xml"/><Relationship Id="rId15" Type="http://schemas.openxmlformats.org/officeDocument/2006/relationships/image" Target="../media/image18.png"/><Relationship Id="rId23" Type="http://schemas.openxmlformats.org/officeDocument/2006/relationships/image" Target="../media/image20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3.png"/><Relationship Id="rId14" Type="http://schemas.openxmlformats.org/officeDocument/2006/relationships/slide" Target="slide24.xml"/><Relationship Id="rId22" Type="http://schemas.openxmlformats.org/officeDocument/2006/relationships/slide" Target="slide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" Target="slide10.xml"/><Relationship Id="rId7" Type="http://schemas.openxmlformats.org/officeDocument/2006/relationships/slide" Target="slide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slide" Target="slide8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slide" Target="slide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9.xml"/><Relationship Id="rId1" Type="http://schemas.openxmlformats.org/officeDocument/2006/relationships/slideLayout" Target="../slideLayouts/slideLayout1.xml"/><Relationship Id="rId5" Type="http://schemas.openxmlformats.org/officeDocument/2006/relationships/slide" Target="slide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2270598-12A4-4ED1-BD84-8BAF41271A9C}"/>
              </a:ext>
            </a:extLst>
          </p:cNvPr>
          <p:cNvSpPr txBox="1"/>
          <p:nvPr/>
        </p:nvSpPr>
        <p:spPr>
          <a:xfrm>
            <a:off x="4751363" y="3841917"/>
            <a:ext cx="72753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2400" b="1">
                <a:solidFill>
                  <a:srgbClr val="FF0000"/>
                </a:solidFill>
              </a:rPr>
              <a:t>NAMA ANGGOTA </a:t>
            </a:r>
          </a:p>
          <a:p>
            <a:pPr algn="r"/>
            <a:endParaRPr lang="id-ID" sz="2400" b="1"/>
          </a:p>
          <a:p>
            <a:pPr algn="r"/>
            <a:r>
              <a:rPr lang="id-ID" sz="2400" b="1">
                <a:solidFill>
                  <a:schemeClr val="bg1"/>
                </a:solidFill>
              </a:rPr>
              <a:t>FADYAH NUR ALI (2122.10.025)</a:t>
            </a:r>
          </a:p>
          <a:p>
            <a:pPr algn="r"/>
            <a:r>
              <a:rPr lang="id-ID" sz="2400" b="1">
                <a:solidFill>
                  <a:schemeClr val="bg1"/>
                </a:solidFill>
              </a:rPr>
              <a:t>ZALFA ZAHIRA PUTRI (2122.10.054)</a:t>
            </a:r>
          </a:p>
          <a:p>
            <a:pPr algn="r"/>
            <a:r>
              <a:rPr lang="id-ID" sz="2400" b="1">
                <a:solidFill>
                  <a:schemeClr val="bg1"/>
                </a:solidFill>
              </a:rPr>
              <a:t>IKHSANUR FATHIR BUDIANSYAH (2122.10.028)</a:t>
            </a:r>
          </a:p>
          <a:p>
            <a:pPr algn="r"/>
            <a:r>
              <a:rPr lang="id-ID" sz="2400" b="1">
                <a:solidFill>
                  <a:schemeClr val="bg1"/>
                </a:solidFill>
              </a:rPr>
              <a:t>KAMIL IDRIS RIZKIANSYAH (2122.10.032)</a:t>
            </a:r>
            <a:endParaRPr lang="en-ID" sz="2400" b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F8CD93-4769-4DEF-BD62-B813C5791D08}"/>
              </a:ext>
            </a:extLst>
          </p:cNvPr>
          <p:cNvSpPr txBox="1"/>
          <p:nvPr/>
        </p:nvSpPr>
        <p:spPr>
          <a:xfrm>
            <a:off x="5562599" y="6177397"/>
            <a:ext cx="6464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b="1">
                <a:solidFill>
                  <a:schemeClr val="bg1"/>
                </a:solidFill>
              </a:rPr>
              <a:t>JURUSAN : REKAYASA PERANGKAT LUNAK</a:t>
            </a:r>
            <a:endParaRPr lang="en-ID" sz="2800" b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DCD5E-C61F-49C7-9224-4BCAF2789134}"/>
              </a:ext>
            </a:extLst>
          </p:cNvPr>
          <p:cNvSpPr txBox="1"/>
          <p:nvPr/>
        </p:nvSpPr>
        <p:spPr>
          <a:xfrm>
            <a:off x="2458329" y="458291"/>
            <a:ext cx="72753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 b="1">
                <a:solidFill>
                  <a:schemeClr val="bg1"/>
                </a:solidFill>
              </a:rPr>
              <a:t>YAYASAN DHARMA SETIA KOSGORO</a:t>
            </a:r>
          </a:p>
          <a:p>
            <a:pPr algn="ctr"/>
            <a:r>
              <a:rPr lang="id-ID" sz="2800" b="1">
                <a:solidFill>
                  <a:schemeClr val="bg1"/>
                </a:solidFill>
              </a:rPr>
              <a:t>SMK KOSGORO</a:t>
            </a:r>
            <a:endParaRPr lang="en-ID" sz="2800" b="1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3716F2-C9DE-4C2F-82A8-1B2504DCC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80" y="1992305"/>
            <a:ext cx="5519738" cy="5519738"/>
          </a:xfrm>
          <a:prstGeom prst="rect">
            <a:avLst/>
          </a:prstGeom>
          <a:effectLst>
            <a:outerShdw blurRad="635000" algn="ctr" rotWithShape="0">
              <a:srgbClr val="C2C1C9">
                <a:alpha val="50000"/>
              </a:srgbClr>
            </a:outerShdw>
          </a:effectLst>
        </p:spPr>
      </p:pic>
      <p:pic>
        <p:nvPicPr>
          <p:cNvPr id="9" name="Picture 2" descr="SMK Kosgoro | Jaringan IDN">
            <a:extLst>
              <a:ext uri="{FF2B5EF4-FFF2-40B4-BE49-F238E27FC236}">
                <a16:creationId xmlns:a16="http://schemas.microsoft.com/office/drawing/2014/main" id="{D176046F-9E76-4CF7-B704-B4775BFE0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86597" cy="178659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739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06E9A963-BE65-4385-B66C-B560571DFB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67" t="34984" r="35224" b="35265"/>
          <a:stretch/>
        </p:blipFill>
        <p:spPr>
          <a:xfrm>
            <a:off x="668045" y="2044347"/>
            <a:ext cx="2935894" cy="2970000"/>
          </a:xfrm>
          <a:prstGeom prst="rect">
            <a:avLst/>
          </a:prstGeom>
          <a:effectLst>
            <a:outerShdw blurRad="635000" algn="ctr" rotWithShape="0">
              <a:srgbClr val="04BFCD">
                <a:alpha val="50000"/>
              </a:srgbClr>
            </a:outerShdw>
          </a:effectLst>
        </p:spPr>
      </p:pic>
      <p:pic>
        <p:nvPicPr>
          <p:cNvPr id="4" name="Picture 2" descr="SMK Kosgoro | Jaringan IDN">
            <a:extLst>
              <a:ext uri="{FF2B5EF4-FFF2-40B4-BE49-F238E27FC236}">
                <a16:creationId xmlns:a16="http://schemas.microsoft.com/office/drawing/2014/main" id="{7EE3245D-6300-4187-A542-0FF666B2F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86597" cy="178659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58BB3A-702B-486F-B27A-48C5FF7883AD}"/>
              </a:ext>
            </a:extLst>
          </p:cNvPr>
          <p:cNvSpPr txBox="1"/>
          <p:nvPr/>
        </p:nvSpPr>
        <p:spPr>
          <a:xfrm>
            <a:off x="1786597" y="562708"/>
            <a:ext cx="5407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200" b="1">
                <a:solidFill>
                  <a:schemeClr val="bg1"/>
                </a:solidFill>
              </a:rPr>
              <a:t>APLIKASI YANG DIGUNAKAN</a:t>
            </a:r>
            <a:endParaRPr lang="en-ID" sz="3200" b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9CF7A2-926E-45FD-A87B-6A1911B4DC31}"/>
              </a:ext>
            </a:extLst>
          </p:cNvPr>
          <p:cNvSpPr txBox="1"/>
          <p:nvPr/>
        </p:nvSpPr>
        <p:spPr>
          <a:xfrm>
            <a:off x="3978120" y="1614624"/>
            <a:ext cx="754583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2700">
                <a:solidFill>
                  <a:schemeClr val="bg1"/>
                </a:solidFill>
                <a:latin typeface="+mj-lt"/>
              </a:rPr>
              <a:t>Canva adalah aplikasi desain grafis yang digunakan untuk membuat grafis media sosial, presentasi, poster, dokumen dan konten visual lainnya.</a:t>
            </a:r>
          </a:p>
          <a:p>
            <a:pPr algn="just"/>
            <a:endParaRPr lang="id-ID" sz="2700">
              <a:solidFill>
                <a:schemeClr val="bg1"/>
              </a:solidFill>
              <a:latin typeface="+mj-lt"/>
            </a:endParaRPr>
          </a:p>
          <a:p>
            <a:pPr algn="just"/>
            <a:r>
              <a:rPr lang="id-ID" sz="2700">
                <a:solidFill>
                  <a:schemeClr val="bg1"/>
                </a:solidFill>
                <a:latin typeface="+mj-lt"/>
              </a:rPr>
              <a:t>Fungsi Canva yaitu :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id-ID" sz="2700">
                <a:solidFill>
                  <a:schemeClr val="bg1"/>
                </a:solidFill>
                <a:latin typeface="+mj-lt"/>
              </a:rPr>
              <a:t>Membantu membuat logo, poster dan desain kemasan.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id-ID" sz="2700">
                <a:solidFill>
                  <a:schemeClr val="bg1"/>
                </a:solidFill>
                <a:latin typeface="+mj-lt"/>
              </a:rPr>
              <a:t>Membuat video pembelajaran.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id-ID" sz="2700">
                <a:solidFill>
                  <a:schemeClr val="bg1"/>
                </a:solidFill>
                <a:latin typeface="+mj-lt"/>
              </a:rPr>
              <a:t>Membuat slide presentasi menjadi lebih menarik dan interaktif</a:t>
            </a:r>
          </a:p>
        </p:txBody>
      </p:sp>
      <p:sp>
        <p:nvSpPr>
          <p:cNvPr id="10" name="Rectangle: Rounded Corners 9">
            <a:hlinkClick r:id="rId5" action="ppaction://hlinksldjump"/>
            <a:extLst>
              <a:ext uri="{FF2B5EF4-FFF2-40B4-BE49-F238E27FC236}">
                <a16:creationId xmlns:a16="http://schemas.microsoft.com/office/drawing/2014/main" id="{8622FEDF-56FB-497D-8AF5-FBBBE0DC4E06}"/>
              </a:ext>
            </a:extLst>
          </p:cNvPr>
          <p:cNvSpPr/>
          <p:nvPr/>
        </p:nvSpPr>
        <p:spPr>
          <a:xfrm>
            <a:off x="146096" y="6270999"/>
            <a:ext cx="1494404" cy="428999"/>
          </a:xfrm>
          <a:prstGeom prst="roundRect">
            <a:avLst>
              <a:gd name="adj" fmla="val 29102"/>
            </a:avLst>
          </a:prstGeom>
          <a:solidFill>
            <a:srgbClr val="C00000"/>
          </a:solidFill>
          <a:ln>
            <a:noFill/>
          </a:ln>
          <a:effectLst>
            <a:outerShdw blurRad="635000" algn="ctr" rotWithShape="0">
              <a:srgbClr val="C00000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>
                <a:solidFill>
                  <a:schemeClr val="bg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KEMBALI</a:t>
            </a:r>
            <a:endParaRPr lang="en-ID" sz="2400" b="1">
              <a:solidFill>
                <a:schemeClr val="bg1"/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25168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MK Kosgoro | Jaringan IDN">
            <a:extLst>
              <a:ext uri="{FF2B5EF4-FFF2-40B4-BE49-F238E27FC236}">
                <a16:creationId xmlns:a16="http://schemas.microsoft.com/office/drawing/2014/main" id="{7EE3245D-6300-4187-A542-0FF666B2F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86597" cy="178659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58BB3A-702B-486F-B27A-48C5FF7883AD}"/>
              </a:ext>
            </a:extLst>
          </p:cNvPr>
          <p:cNvSpPr txBox="1"/>
          <p:nvPr/>
        </p:nvSpPr>
        <p:spPr>
          <a:xfrm>
            <a:off x="1786597" y="562708"/>
            <a:ext cx="4309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200" b="1">
                <a:solidFill>
                  <a:schemeClr val="bg1"/>
                </a:solidFill>
              </a:rPr>
              <a:t>MATERI JURUSAN</a:t>
            </a:r>
            <a:endParaRPr lang="en-ID" sz="3200" b="1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E5E9E74-B3A2-471C-A5FD-97668275B420}"/>
              </a:ext>
            </a:extLst>
          </p:cNvPr>
          <p:cNvSpPr/>
          <p:nvPr/>
        </p:nvSpPr>
        <p:spPr>
          <a:xfrm>
            <a:off x="968076" y="2529439"/>
            <a:ext cx="2003765" cy="1714500"/>
          </a:xfrm>
          <a:prstGeom prst="roundRect">
            <a:avLst>
              <a:gd name="adj" fmla="val 5662"/>
            </a:avLst>
          </a:prstGeom>
          <a:solidFill>
            <a:schemeClr val="bg1"/>
          </a:solidFill>
          <a:ln>
            <a:noFill/>
          </a:ln>
          <a:effectLst>
            <a:outerShdw blurRad="635000" algn="ctr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i="1">
                <a:solidFill>
                  <a:schemeClr val="tx1"/>
                </a:solidFill>
                <a:latin typeface="+mj-lt"/>
              </a:rPr>
              <a:t>HyperText Markup Language </a:t>
            </a:r>
            <a:r>
              <a:rPr lang="id-ID" sz="2400">
                <a:solidFill>
                  <a:schemeClr val="tx1"/>
                </a:solidFill>
                <a:latin typeface="+mj-lt"/>
              </a:rPr>
              <a:t>(HTML)</a:t>
            </a:r>
            <a:endParaRPr lang="en-ID" sz="240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8" name="Picture 7">
            <a:hlinkClick r:id="rId3" action="ppaction://hlinksldjump"/>
            <a:extLst>
              <a:ext uri="{FF2B5EF4-FFF2-40B4-BE49-F238E27FC236}">
                <a16:creationId xmlns:a16="http://schemas.microsoft.com/office/drawing/2014/main" id="{B7085948-412D-420E-9664-6923B95797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02" y="2021892"/>
            <a:ext cx="1056817" cy="1056817"/>
          </a:xfrm>
          <a:prstGeom prst="rect">
            <a:avLst/>
          </a:prstGeom>
          <a:effectLst>
            <a:outerShdw blurRad="635000" algn="ctr" rotWithShape="0">
              <a:srgbClr val="C24423">
                <a:alpha val="50000"/>
              </a:srgbClr>
            </a:outerShdw>
          </a:effec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49DF24E-52E6-4A58-A1F4-4F9597DC16F2}"/>
              </a:ext>
            </a:extLst>
          </p:cNvPr>
          <p:cNvSpPr/>
          <p:nvPr/>
        </p:nvSpPr>
        <p:spPr>
          <a:xfrm>
            <a:off x="3712648" y="2529439"/>
            <a:ext cx="2003765" cy="1714500"/>
          </a:xfrm>
          <a:prstGeom prst="roundRect">
            <a:avLst>
              <a:gd name="adj" fmla="val 5662"/>
            </a:avLst>
          </a:prstGeom>
          <a:solidFill>
            <a:schemeClr val="bg1"/>
          </a:solidFill>
          <a:ln>
            <a:noFill/>
          </a:ln>
          <a:effectLst>
            <a:outerShdw blurRad="635000" algn="ctr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400" i="1">
                <a:solidFill>
                  <a:schemeClr val="tx1"/>
                </a:solidFill>
                <a:latin typeface="Calibri Light" panose="020F0302020204030204"/>
              </a:rPr>
              <a:t>Cascading Style Sheets </a:t>
            </a:r>
            <a:endParaRPr lang="id-ID" sz="2400" i="1">
              <a:solidFill>
                <a:schemeClr val="tx1"/>
              </a:solidFill>
              <a:latin typeface="Calibri Light" panose="020F0302020204030204"/>
            </a:endParaRPr>
          </a:p>
          <a:p>
            <a:pPr algn="ctr"/>
            <a:r>
              <a:rPr lang="en-ID" sz="2400">
                <a:solidFill>
                  <a:schemeClr val="tx1"/>
                </a:solidFill>
                <a:latin typeface="Calibri Light" panose="020F0302020204030204"/>
              </a:rPr>
              <a:t>(CSS)</a:t>
            </a:r>
            <a:endParaRPr lang="en-ID" sz="240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203A414-720A-4BC8-B1AA-9244C10B4339}"/>
              </a:ext>
            </a:extLst>
          </p:cNvPr>
          <p:cNvSpPr/>
          <p:nvPr/>
        </p:nvSpPr>
        <p:spPr>
          <a:xfrm>
            <a:off x="6457220" y="2529439"/>
            <a:ext cx="2003765" cy="1714500"/>
          </a:xfrm>
          <a:prstGeom prst="roundRect">
            <a:avLst>
              <a:gd name="adj" fmla="val 5662"/>
            </a:avLst>
          </a:prstGeom>
          <a:solidFill>
            <a:schemeClr val="bg1"/>
          </a:solidFill>
          <a:ln>
            <a:noFill/>
          </a:ln>
          <a:effectLst>
            <a:outerShdw blurRad="635000" algn="ctr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400" i="1">
                <a:solidFill>
                  <a:schemeClr val="tx1"/>
                </a:solidFill>
                <a:latin typeface="Calibri Light" panose="020F0302020204030204"/>
              </a:rPr>
              <a:t>Hypertext Preprocessor </a:t>
            </a:r>
            <a:r>
              <a:rPr lang="id-ID" sz="2400">
                <a:solidFill>
                  <a:schemeClr val="tx1"/>
                </a:solidFill>
                <a:latin typeface="Calibri Light" panose="020F0302020204030204"/>
              </a:rPr>
              <a:t>(</a:t>
            </a:r>
            <a:r>
              <a:rPr lang="en-ID" sz="2400">
                <a:solidFill>
                  <a:schemeClr val="tx1"/>
                </a:solidFill>
                <a:latin typeface="Calibri Light" panose="020F0302020204030204"/>
              </a:rPr>
              <a:t>PHP</a:t>
            </a:r>
            <a:r>
              <a:rPr lang="id-ID" sz="2400">
                <a:solidFill>
                  <a:schemeClr val="tx1"/>
                </a:solidFill>
                <a:latin typeface="Calibri Light" panose="020F0302020204030204"/>
              </a:rPr>
              <a:t>)</a:t>
            </a:r>
            <a:endParaRPr lang="en-ID" sz="240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B480B7E-FDE9-4D4C-A5B7-4F7EF848C1CC}"/>
              </a:ext>
            </a:extLst>
          </p:cNvPr>
          <p:cNvSpPr/>
          <p:nvPr/>
        </p:nvSpPr>
        <p:spPr>
          <a:xfrm>
            <a:off x="9201792" y="2550301"/>
            <a:ext cx="2003765" cy="1714500"/>
          </a:xfrm>
          <a:prstGeom prst="roundRect">
            <a:avLst>
              <a:gd name="adj" fmla="val 5662"/>
            </a:avLst>
          </a:prstGeom>
          <a:solidFill>
            <a:schemeClr val="bg1"/>
          </a:solidFill>
          <a:ln>
            <a:noFill/>
          </a:ln>
          <a:effectLst>
            <a:outerShdw blurRad="635000" algn="ctr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i="1">
                <a:solidFill>
                  <a:schemeClr val="tx1"/>
                </a:solidFill>
                <a:latin typeface="+mj-lt"/>
              </a:rPr>
              <a:t>JavaScript</a:t>
            </a:r>
            <a:endParaRPr lang="en-ID" sz="240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>
            <a:hlinkClick r:id="rId5" action="ppaction://hlinksldjump"/>
            <a:extLst>
              <a:ext uri="{FF2B5EF4-FFF2-40B4-BE49-F238E27FC236}">
                <a16:creationId xmlns:a16="http://schemas.microsoft.com/office/drawing/2014/main" id="{F85BA0F2-B3B2-496F-8927-B107C0C85F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234" y="2021891"/>
            <a:ext cx="1060162" cy="1060162"/>
          </a:xfrm>
          <a:prstGeom prst="rect">
            <a:avLst/>
          </a:prstGeom>
          <a:effectLst>
            <a:outerShdw blurRad="635000" algn="ctr" rotWithShape="0">
              <a:srgbClr val="264DE4">
                <a:alpha val="50000"/>
              </a:srgbClr>
            </a:outerShdw>
          </a:effectLst>
        </p:spPr>
      </p:pic>
      <p:pic>
        <p:nvPicPr>
          <p:cNvPr id="14" name="Picture 13">
            <a:hlinkClick r:id="rId7" action="ppaction://hlinksldjump"/>
            <a:extLst>
              <a:ext uri="{FF2B5EF4-FFF2-40B4-BE49-F238E27FC236}">
                <a16:creationId xmlns:a16="http://schemas.microsoft.com/office/drawing/2014/main" id="{88A13821-53CF-493A-8D8C-BFB745598D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11" y="1710191"/>
            <a:ext cx="1479910" cy="1479910"/>
          </a:xfrm>
          <a:prstGeom prst="rect">
            <a:avLst/>
          </a:prstGeom>
          <a:effectLst>
            <a:outerShdw blurRad="635000" algn="ctr" rotWithShape="0">
              <a:srgbClr val="777BB3">
                <a:alpha val="50000"/>
              </a:srgbClr>
            </a:outerShdw>
          </a:effectLst>
        </p:spPr>
      </p:pic>
      <p:pic>
        <p:nvPicPr>
          <p:cNvPr id="15" name="Picture 14">
            <a:hlinkClick r:id="rId9" action="ppaction://hlinksldjump"/>
            <a:extLst>
              <a:ext uri="{FF2B5EF4-FFF2-40B4-BE49-F238E27FC236}">
                <a16:creationId xmlns:a16="http://schemas.microsoft.com/office/drawing/2014/main" id="{C4F7B129-129F-412E-A600-259C4DAB83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383" y="2021891"/>
            <a:ext cx="1056817" cy="1056817"/>
          </a:xfrm>
          <a:prstGeom prst="rect">
            <a:avLst/>
          </a:prstGeom>
          <a:effectLst>
            <a:outerShdw blurRad="635000" algn="ctr" rotWithShape="0">
              <a:srgbClr val="F7DF1E">
                <a:alpha val="50000"/>
              </a:srgbClr>
            </a:outerShdw>
          </a:effec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0806D40-D109-4DCE-B08B-EC98164EB2A2}"/>
              </a:ext>
            </a:extLst>
          </p:cNvPr>
          <p:cNvSpPr/>
          <p:nvPr/>
        </p:nvSpPr>
        <p:spPr>
          <a:xfrm>
            <a:off x="2128631" y="4971556"/>
            <a:ext cx="2003765" cy="1714500"/>
          </a:xfrm>
          <a:prstGeom prst="roundRect">
            <a:avLst>
              <a:gd name="adj" fmla="val 5662"/>
            </a:avLst>
          </a:prstGeom>
          <a:solidFill>
            <a:schemeClr val="bg1"/>
          </a:solidFill>
          <a:ln>
            <a:noFill/>
          </a:ln>
          <a:effectLst>
            <a:outerShdw blurRad="635000" algn="ctr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i="1">
                <a:solidFill>
                  <a:schemeClr val="tx1"/>
                </a:solidFill>
                <a:latin typeface="+mj-lt"/>
              </a:rPr>
              <a:t>Visual Studio Code (Vscode)</a:t>
            </a:r>
            <a:endParaRPr lang="en-ID" sz="24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5E22CC7-AE60-4D59-8FAB-E2BBDA0BA932}"/>
              </a:ext>
            </a:extLst>
          </p:cNvPr>
          <p:cNvSpPr/>
          <p:nvPr/>
        </p:nvSpPr>
        <p:spPr>
          <a:xfrm>
            <a:off x="7726435" y="4971556"/>
            <a:ext cx="2003765" cy="1714500"/>
          </a:xfrm>
          <a:prstGeom prst="roundRect">
            <a:avLst>
              <a:gd name="adj" fmla="val 5662"/>
            </a:avLst>
          </a:prstGeom>
          <a:solidFill>
            <a:schemeClr val="bg1"/>
          </a:solidFill>
          <a:ln>
            <a:noFill/>
          </a:ln>
          <a:effectLst>
            <a:outerShdw blurRad="635000" algn="ctr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i="1">
                <a:solidFill>
                  <a:schemeClr val="tx1"/>
                </a:solidFill>
                <a:latin typeface="+mj-lt"/>
              </a:rPr>
              <a:t>CodeIgniter</a:t>
            </a:r>
            <a:endParaRPr lang="en-ID" sz="240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Picture 2">
            <a:hlinkClick r:id="rId11" action="ppaction://hlinksldjump"/>
            <a:extLst>
              <a:ext uri="{FF2B5EF4-FFF2-40B4-BE49-F238E27FC236}">
                <a16:creationId xmlns:a16="http://schemas.microsoft.com/office/drawing/2014/main" id="{4FA85229-4261-4E7D-A39F-4C6E3DC84C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758" y="4442356"/>
            <a:ext cx="1058400" cy="1058400"/>
          </a:xfrm>
          <a:prstGeom prst="rect">
            <a:avLst/>
          </a:prstGeom>
          <a:effectLst>
            <a:outerShdw blurRad="635000" algn="ctr" rotWithShape="0">
              <a:srgbClr val="1A54BF">
                <a:alpha val="50000"/>
              </a:srgbClr>
            </a:outerShdw>
          </a:effectLst>
        </p:spPr>
      </p:pic>
      <p:pic>
        <p:nvPicPr>
          <p:cNvPr id="6" name="Picture 5">
            <a:hlinkClick r:id="rId13" action="ppaction://hlinksldjump"/>
            <a:extLst>
              <a:ext uri="{FF2B5EF4-FFF2-40B4-BE49-F238E27FC236}">
                <a16:creationId xmlns:a16="http://schemas.microsoft.com/office/drawing/2014/main" id="{ACF684A7-17F3-4D37-8870-0DDDA78253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961" y="4464009"/>
            <a:ext cx="1058400" cy="1058400"/>
          </a:xfrm>
          <a:prstGeom prst="rect">
            <a:avLst/>
          </a:prstGeom>
          <a:effectLst>
            <a:outerShdw blurRad="635000" algn="ctr" rotWithShape="0">
              <a:srgbClr val="E9460F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192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E57B24-1402-4FFD-B73E-9072666C1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71258" y="118152"/>
            <a:ext cx="12192000" cy="6858000"/>
          </a:xfrm>
          <a:prstGeom prst="rect">
            <a:avLst/>
          </a:prstGeom>
        </p:spPr>
      </p:pic>
      <p:pic>
        <p:nvPicPr>
          <p:cNvPr id="4" name="Picture 2" descr="SMK Kosgoro | Jaringan IDN">
            <a:extLst>
              <a:ext uri="{FF2B5EF4-FFF2-40B4-BE49-F238E27FC236}">
                <a16:creationId xmlns:a16="http://schemas.microsoft.com/office/drawing/2014/main" id="{7EE3245D-6300-4187-A542-0FF666B2F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86597" cy="178659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58BB3A-702B-486F-B27A-48C5FF7883AD}"/>
              </a:ext>
            </a:extLst>
          </p:cNvPr>
          <p:cNvSpPr txBox="1"/>
          <p:nvPr/>
        </p:nvSpPr>
        <p:spPr>
          <a:xfrm>
            <a:off x="1786597" y="562708"/>
            <a:ext cx="4309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200" b="1">
                <a:solidFill>
                  <a:schemeClr val="bg1"/>
                </a:solidFill>
              </a:rPr>
              <a:t>MATERI JURUSAN</a:t>
            </a:r>
            <a:endParaRPr lang="en-ID" sz="3200" b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FD75D67C-557C-4BFA-B85B-4D26166F03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32032811"/>
                  </p:ext>
                </p:extLst>
              </p:nvPr>
            </p:nvGraphicFramePr>
            <p:xfrm>
              <a:off x="3943350" y="6858000"/>
              <a:ext cx="7620000" cy="4286250"/>
            </p:xfrm>
            <a:graphic>
              <a:graphicData uri="http://schemas.microsoft.com/office/powerpoint/2016/slidezoom">
                <pslz:sldZm>
                  <pslz:sldZmObj sldId="266" cId="135193987">
                    <pslz:zmPr id="{76D97F00-9697-40FA-BA23-DD4B3D71AFF7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620000" cy="428625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glow>
                            <a:schemeClr val="accent1">
                              <a:alpha val="40000"/>
                            </a:schemeClr>
                          </a:glow>
                          <a:innerShdw blurRad="609600">
                            <a:schemeClr val="bg1"/>
                          </a:inn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FD75D67C-557C-4BFA-B85B-4D26166F03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43350" y="6858000"/>
                <a:ext cx="7620000" cy="4286250"/>
              </a:xfrm>
              <a:prstGeom prst="rect">
                <a:avLst/>
              </a:prstGeom>
              <a:ln w="3175">
                <a:noFill/>
              </a:ln>
              <a:effectLst>
                <a:glow>
                  <a:schemeClr val="accent1">
                    <a:alpha val="40000"/>
                  </a:schemeClr>
                </a:glow>
                <a:innerShdw blurRad="609600">
                  <a:schemeClr val="bg1"/>
                </a:inn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Slide Zoom 21">
                <a:extLst>
                  <a:ext uri="{FF2B5EF4-FFF2-40B4-BE49-F238E27FC236}">
                    <a16:creationId xmlns:a16="http://schemas.microsoft.com/office/drawing/2014/main" id="{3346B350-AABB-41C7-AF7A-9E446D0854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1856228"/>
                  </p:ext>
                </p:extLst>
              </p:nvPr>
            </p:nvGraphicFramePr>
            <p:xfrm>
              <a:off x="3941298" y="12430125"/>
              <a:ext cx="7620000" cy="4286250"/>
            </p:xfrm>
            <a:graphic>
              <a:graphicData uri="http://schemas.microsoft.com/office/powerpoint/2016/slidezoom">
                <pslz:sldZm>
                  <pslz:sldZmObj sldId="267" cId="454951921">
                    <pslz:zmPr id="{1F637885-1284-48C8-BB21-6C73B90387FA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620000" cy="428625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glow>
                            <a:schemeClr val="accent1">
                              <a:alpha val="40000"/>
                            </a:schemeClr>
                          </a:glow>
                          <a:innerShdw blurRad="609600">
                            <a:schemeClr val="bg1"/>
                          </a:inn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Slide Zoom 21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3346B350-AABB-41C7-AF7A-9E446D0854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41298" y="12430125"/>
                <a:ext cx="7620000" cy="4286250"/>
              </a:xfrm>
              <a:prstGeom prst="rect">
                <a:avLst/>
              </a:prstGeom>
              <a:ln w="3175">
                <a:noFill/>
              </a:ln>
              <a:effectLst>
                <a:glow>
                  <a:schemeClr val="accent1">
                    <a:alpha val="40000"/>
                  </a:schemeClr>
                </a:glow>
                <a:innerShdw blurRad="609600">
                  <a:schemeClr val="bg1"/>
                </a:inn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Slide Zoom 23">
                <a:extLst>
                  <a:ext uri="{FF2B5EF4-FFF2-40B4-BE49-F238E27FC236}">
                    <a16:creationId xmlns:a16="http://schemas.microsoft.com/office/drawing/2014/main" id="{042A5E1F-581D-4E50-A5F4-522C31823FB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9875830"/>
                  </p:ext>
                </p:extLst>
              </p:nvPr>
            </p:nvGraphicFramePr>
            <p:xfrm>
              <a:off x="3941298" y="18002250"/>
              <a:ext cx="7620000" cy="4286250"/>
            </p:xfrm>
            <a:graphic>
              <a:graphicData uri="http://schemas.microsoft.com/office/powerpoint/2016/slidezoom">
                <pslz:sldZm>
                  <pslz:sldZmObj sldId="268" cId="1229526451">
                    <pslz:zmPr id="{C465C6D6-59D4-4158-9937-7825B7E69E13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620000" cy="428625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glow>
                            <a:schemeClr val="accent1">
                              <a:alpha val="40000"/>
                            </a:schemeClr>
                          </a:glow>
                          <a:innerShdw blurRad="609600">
                            <a:schemeClr val="bg1"/>
                          </a:inn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Slide Zoom 23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042A5E1F-581D-4E50-A5F4-522C31823F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941298" y="18002250"/>
                <a:ext cx="7620000" cy="4286250"/>
              </a:xfrm>
              <a:prstGeom prst="rect">
                <a:avLst/>
              </a:prstGeom>
              <a:ln w="3175">
                <a:noFill/>
              </a:ln>
              <a:effectLst>
                <a:glow>
                  <a:schemeClr val="accent1">
                    <a:alpha val="40000"/>
                  </a:schemeClr>
                </a:glow>
                <a:innerShdw blurRad="609600">
                  <a:schemeClr val="bg1"/>
                </a:innerShdw>
              </a:effectLst>
            </p:spPr>
          </p:pic>
        </mc:Fallback>
      </mc:AlternateContent>
      <p:pic>
        <p:nvPicPr>
          <p:cNvPr id="25" name="Picture 2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3D3E233-C25D-44E3-AC88-0D27FC797D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092" y="-1157399"/>
            <a:ext cx="2895997" cy="16289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F6EFE8-F494-4659-94D3-0B153B0058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14103" y="1899588"/>
            <a:ext cx="8827853" cy="4965667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73331120-4055-4424-9D50-70E598BE90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97223841"/>
                  </p:ext>
                </p:extLst>
              </p:nvPr>
            </p:nvGraphicFramePr>
            <p:xfrm>
              <a:off x="4072597" y="1293130"/>
              <a:ext cx="7620000" cy="4286250"/>
            </p:xfrm>
            <a:graphic>
              <a:graphicData uri="http://schemas.microsoft.com/office/powerpoint/2016/slidezoom">
                <pslz:sldZm>
                  <pslz:sldZmObj sldId="265" cId="3583717277">
                    <pslz:zmPr id="{481C21BF-1146-45C5-80EE-DC3A727A05E2}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620000" cy="428625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glow>
                            <a:schemeClr val="accent1">
                              <a:alpha val="40000"/>
                            </a:schemeClr>
                          </a:glow>
                          <a:innerShdw blurRad="609600">
                            <a:schemeClr val="bg1"/>
                          </a:inn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73331120-4055-4424-9D50-70E598BE90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72597" y="1293130"/>
                <a:ext cx="7620000" cy="4286250"/>
              </a:xfrm>
              <a:prstGeom prst="rect">
                <a:avLst/>
              </a:prstGeom>
              <a:ln w="3175">
                <a:noFill/>
              </a:ln>
              <a:effectLst>
                <a:glow>
                  <a:schemeClr val="accent1">
                    <a:alpha val="40000"/>
                  </a:schemeClr>
                </a:glow>
                <a:innerShdw blurRad="609600">
                  <a:schemeClr val="bg1"/>
                </a:innerShdw>
              </a:effectLst>
            </p:spPr>
          </p:pic>
        </mc:Fallback>
      </mc:AlternateContent>
      <p:pic>
        <p:nvPicPr>
          <p:cNvPr id="26" name="Picture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345169B-6A8F-42B2-A6E9-C657ABEC0B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68093" y="5386276"/>
            <a:ext cx="2895997" cy="1628998"/>
          </a:xfrm>
          <a:prstGeom prst="rect">
            <a:avLst/>
          </a:prstGeom>
          <a:effectLst>
            <a:outerShdw sx="1000" sy="1000" algn="ctr" rotWithShape="0">
              <a:schemeClr val="bg1"/>
            </a:outerShdw>
          </a:effectLst>
        </p:spPr>
      </p:pic>
      <p:sp>
        <p:nvSpPr>
          <p:cNvPr id="27" name="Rectangle: Rounded Corners 26">
            <a:hlinkClick r:id="rId18" action="ppaction://hlinksldjump"/>
            <a:extLst>
              <a:ext uri="{FF2B5EF4-FFF2-40B4-BE49-F238E27FC236}">
                <a16:creationId xmlns:a16="http://schemas.microsoft.com/office/drawing/2014/main" id="{3F88726A-CCE0-4073-BBB2-D950491DB16C}"/>
              </a:ext>
            </a:extLst>
          </p:cNvPr>
          <p:cNvSpPr/>
          <p:nvPr/>
        </p:nvSpPr>
        <p:spPr>
          <a:xfrm>
            <a:off x="10380889" y="6257551"/>
            <a:ext cx="1494404" cy="428999"/>
          </a:xfrm>
          <a:prstGeom prst="roundRect">
            <a:avLst>
              <a:gd name="adj" fmla="val 29102"/>
            </a:avLst>
          </a:prstGeom>
          <a:solidFill>
            <a:srgbClr val="C00000"/>
          </a:solidFill>
          <a:ln>
            <a:noFill/>
          </a:ln>
          <a:effectLst>
            <a:outerShdw blurRad="635000" algn="ctr" rotWithShape="0">
              <a:srgbClr val="C00000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>
                <a:solidFill>
                  <a:schemeClr val="bg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KEMBALI</a:t>
            </a:r>
            <a:endParaRPr lang="en-ID" sz="2400" b="1">
              <a:solidFill>
                <a:schemeClr val="bg1"/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74694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82E4EAF-5A15-4447-81BF-F8CDFAD37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71258" y="118152"/>
            <a:ext cx="12192000" cy="6858000"/>
          </a:xfrm>
          <a:prstGeom prst="rect">
            <a:avLst/>
          </a:prstGeom>
        </p:spPr>
      </p:pic>
      <p:pic>
        <p:nvPicPr>
          <p:cNvPr id="4" name="Picture 2" descr="SMK Kosgoro | Jaringan IDN">
            <a:extLst>
              <a:ext uri="{FF2B5EF4-FFF2-40B4-BE49-F238E27FC236}">
                <a16:creationId xmlns:a16="http://schemas.microsoft.com/office/drawing/2014/main" id="{7EE3245D-6300-4187-A542-0FF666B2F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86597" cy="178659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58BB3A-702B-486F-B27A-48C5FF7883AD}"/>
              </a:ext>
            </a:extLst>
          </p:cNvPr>
          <p:cNvSpPr txBox="1"/>
          <p:nvPr/>
        </p:nvSpPr>
        <p:spPr>
          <a:xfrm>
            <a:off x="1786597" y="562708"/>
            <a:ext cx="4309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200" b="1">
                <a:solidFill>
                  <a:schemeClr val="bg1"/>
                </a:solidFill>
              </a:rPr>
              <a:t>MATERI JURUSAN</a:t>
            </a:r>
            <a:endParaRPr lang="en-ID" sz="3200" b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5" name="Slide Zoom 24">
                <a:extLst>
                  <a:ext uri="{FF2B5EF4-FFF2-40B4-BE49-F238E27FC236}">
                    <a16:creationId xmlns:a16="http://schemas.microsoft.com/office/drawing/2014/main" id="{49BA016D-D354-4A2D-A448-CF34F8B0B56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86497805"/>
                  </p:ext>
                </p:extLst>
              </p:nvPr>
            </p:nvGraphicFramePr>
            <p:xfrm>
              <a:off x="4072597" y="-4286250"/>
              <a:ext cx="7620000" cy="4286250"/>
            </p:xfrm>
            <a:graphic>
              <a:graphicData uri="http://schemas.microsoft.com/office/powerpoint/2016/slidezoom">
                <pslz:sldZm>
                  <pslz:sldZmObj sldId="265" cId="3583717277">
                    <pslz:zmPr id="{481C21BF-1146-45C5-80EE-DC3A727A05E2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620000" cy="428625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glow>
                            <a:schemeClr val="accent1">
                              <a:alpha val="40000"/>
                            </a:schemeClr>
                          </a:glow>
                          <a:innerShdw blurRad="609600">
                            <a:schemeClr val="bg1"/>
                          </a:inn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5" name="Slide Zoom 2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49BA016D-D354-4A2D-A448-CF34F8B0B5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72597" y="-4286250"/>
                <a:ext cx="7620000" cy="4286250"/>
              </a:xfrm>
              <a:prstGeom prst="rect">
                <a:avLst/>
              </a:prstGeom>
              <a:ln w="3175">
                <a:noFill/>
              </a:ln>
              <a:effectLst>
                <a:glow>
                  <a:schemeClr val="accent1">
                    <a:alpha val="40000"/>
                  </a:schemeClr>
                </a:glow>
                <a:innerShdw blurRad="609600">
                  <a:schemeClr val="bg1"/>
                </a:inn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7" name="Slide Zoom 26">
                <a:extLst>
                  <a:ext uri="{FF2B5EF4-FFF2-40B4-BE49-F238E27FC236}">
                    <a16:creationId xmlns:a16="http://schemas.microsoft.com/office/drawing/2014/main" id="{0C495952-706F-4BCF-ABDA-79393DAF53A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23505577"/>
                  </p:ext>
                </p:extLst>
              </p:nvPr>
            </p:nvGraphicFramePr>
            <p:xfrm>
              <a:off x="4072597" y="6858000"/>
              <a:ext cx="7620000" cy="4286250"/>
            </p:xfrm>
            <a:graphic>
              <a:graphicData uri="http://schemas.microsoft.com/office/powerpoint/2016/slidezoom">
                <pslz:sldZm>
                  <pslz:sldZmObj sldId="267" cId="454951921">
                    <pslz:zmPr id="{1F637885-1284-48C8-BB21-6C73B90387FA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620000" cy="428625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glow>
                            <a:schemeClr val="accent1">
                              <a:alpha val="40000"/>
                            </a:schemeClr>
                          </a:glow>
                          <a:innerShdw blurRad="609600">
                            <a:schemeClr val="bg1"/>
                          </a:inn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7" name="Slide Zoom 2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C495952-706F-4BCF-ABDA-79393DAF53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2597" y="6858000"/>
                <a:ext cx="7620000" cy="4286250"/>
              </a:xfrm>
              <a:prstGeom prst="rect">
                <a:avLst/>
              </a:prstGeom>
              <a:ln w="3175">
                <a:noFill/>
              </a:ln>
              <a:effectLst>
                <a:glow>
                  <a:schemeClr val="accent1">
                    <a:alpha val="40000"/>
                  </a:schemeClr>
                </a:glow>
                <a:innerShdw blurRad="609600">
                  <a:schemeClr val="bg1"/>
                </a:inn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8" name="Slide Zoom 27">
                <a:extLst>
                  <a:ext uri="{FF2B5EF4-FFF2-40B4-BE49-F238E27FC236}">
                    <a16:creationId xmlns:a16="http://schemas.microsoft.com/office/drawing/2014/main" id="{5C363B31-A87A-4D74-8A71-5F719BA719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0286790"/>
                  </p:ext>
                </p:extLst>
              </p:nvPr>
            </p:nvGraphicFramePr>
            <p:xfrm>
              <a:off x="3941298" y="12430125"/>
              <a:ext cx="7620000" cy="4286250"/>
            </p:xfrm>
            <a:graphic>
              <a:graphicData uri="http://schemas.microsoft.com/office/powerpoint/2016/slidezoom">
                <pslz:sldZm>
                  <pslz:sldZmObj sldId="268" cId="1229526451">
                    <pslz:zmPr id="{C465C6D6-59D4-4158-9937-7825B7E69E13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620000" cy="428625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glow>
                            <a:schemeClr val="accent1">
                              <a:alpha val="40000"/>
                            </a:schemeClr>
                          </a:glow>
                          <a:innerShdw blurRad="609600">
                            <a:schemeClr val="bg1"/>
                          </a:inn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8" name="Slide Zoom 27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5C363B31-A87A-4D74-8A71-5F719BA719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941298" y="12430125"/>
                <a:ext cx="7620000" cy="4286250"/>
              </a:xfrm>
              <a:prstGeom prst="rect">
                <a:avLst/>
              </a:prstGeom>
              <a:ln w="3175">
                <a:noFill/>
              </a:ln>
              <a:effectLst>
                <a:glow>
                  <a:schemeClr val="accent1">
                    <a:alpha val="40000"/>
                  </a:schemeClr>
                </a:glow>
                <a:innerShdw blurRad="609600">
                  <a:schemeClr val="bg1"/>
                </a:inn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Slide Zoom 25">
                <a:extLst>
                  <a:ext uri="{FF2B5EF4-FFF2-40B4-BE49-F238E27FC236}">
                    <a16:creationId xmlns:a16="http://schemas.microsoft.com/office/drawing/2014/main" id="{931EBD59-17A1-4FE5-93A7-4846267AD9C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4598310"/>
                  </p:ext>
                </p:extLst>
              </p:nvPr>
            </p:nvGraphicFramePr>
            <p:xfrm>
              <a:off x="4072597" y="1293130"/>
              <a:ext cx="7620000" cy="4286250"/>
            </p:xfrm>
            <a:graphic>
              <a:graphicData uri="http://schemas.microsoft.com/office/powerpoint/2016/slidezoom">
                <pslz:sldZm>
                  <pslz:sldZmObj sldId="266" cId="135193987">
                    <pslz:zmPr id="{76D97F00-9697-40FA-BA23-DD4B3D71AFF7}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620000" cy="428625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glow>
                            <a:schemeClr val="accent1">
                              <a:alpha val="40000"/>
                            </a:schemeClr>
                          </a:glow>
                          <a:innerShdw blurRad="609600">
                            <a:schemeClr val="bg1"/>
                          </a:inn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Slide Zoom 25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931EBD59-17A1-4FE5-93A7-4846267AD9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72597" y="1293130"/>
                <a:ext cx="7620000" cy="4286250"/>
              </a:xfrm>
              <a:prstGeom prst="rect">
                <a:avLst/>
              </a:prstGeom>
              <a:ln w="3175">
                <a:noFill/>
              </a:ln>
              <a:effectLst>
                <a:glow>
                  <a:schemeClr val="accent1">
                    <a:alpha val="40000"/>
                  </a:schemeClr>
                </a:glow>
                <a:innerShdw blurRad="609600">
                  <a:schemeClr val="bg1"/>
                </a:innerShdw>
              </a:effectLst>
            </p:spPr>
          </p:pic>
        </mc:Fallback>
      </mc:AlternateContent>
      <p:pic>
        <p:nvPicPr>
          <p:cNvPr id="29" name="Picture 2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0FEA178-C00B-4DD3-95AF-51CF6CB4D15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268" y="-171450"/>
            <a:ext cx="2895997" cy="1628998"/>
          </a:xfrm>
          <a:prstGeom prst="rect">
            <a:avLst/>
          </a:prstGeom>
        </p:spPr>
      </p:pic>
      <p:pic>
        <p:nvPicPr>
          <p:cNvPr id="30" name="Picture 2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6AB699C-650C-4EC2-BAB3-6253D3FD11B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68093" y="5386276"/>
            <a:ext cx="2895997" cy="1628998"/>
          </a:xfrm>
          <a:prstGeom prst="rect">
            <a:avLst/>
          </a:prstGeom>
        </p:spPr>
      </p:pic>
      <p:sp>
        <p:nvSpPr>
          <p:cNvPr id="31" name="Rectangle: Rounded Corners 30">
            <a:hlinkClick r:id="rId17" action="ppaction://hlinksldjump"/>
            <a:extLst>
              <a:ext uri="{FF2B5EF4-FFF2-40B4-BE49-F238E27FC236}">
                <a16:creationId xmlns:a16="http://schemas.microsoft.com/office/drawing/2014/main" id="{1B59CA81-E628-4558-B056-66CB60766C8D}"/>
              </a:ext>
            </a:extLst>
          </p:cNvPr>
          <p:cNvSpPr/>
          <p:nvPr/>
        </p:nvSpPr>
        <p:spPr>
          <a:xfrm>
            <a:off x="10380889" y="6257551"/>
            <a:ext cx="1494404" cy="428999"/>
          </a:xfrm>
          <a:prstGeom prst="roundRect">
            <a:avLst>
              <a:gd name="adj" fmla="val 29102"/>
            </a:avLst>
          </a:prstGeom>
          <a:solidFill>
            <a:srgbClr val="C00000"/>
          </a:solidFill>
          <a:ln>
            <a:noFill/>
          </a:ln>
          <a:effectLst>
            <a:outerShdw blurRad="635000" algn="ctr" rotWithShape="0">
              <a:srgbClr val="C00000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>
                <a:solidFill>
                  <a:schemeClr val="bg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KEMBALI</a:t>
            </a:r>
            <a:endParaRPr lang="en-ID" sz="2400" b="1">
              <a:solidFill>
                <a:schemeClr val="bg1"/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FBEA49-9A4A-42A6-9968-78C8CF4D5CD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15509" y="1899588"/>
            <a:ext cx="8827853" cy="496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64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20B6489-BF7E-4F78-9BFC-43EACDDF8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71258" y="118152"/>
            <a:ext cx="12192000" cy="6858000"/>
          </a:xfrm>
          <a:prstGeom prst="rect">
            <a:avLst/>
          </a:prstGeom>
        </p:spPr>
      </p:pic>
      <p:pic>
        <p:nvPicPr>
          <p:cNvPr id="4" name="Picture 2" descr="SMK Kosgoro | Jaringan IDN">
            <a:extLst>
              <a:ext uri="{FF2B5EF4-FFF2-40B4-BE49-F238E27FC236}">
                <a16:creationId xmlns:a16="http://schemas.microsoft.com/office/drawing/2014/main" id="{7EE3245D-6300-4187-A542-0FF666B2F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86597" cy="178659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58BB3A-702B-486F-B27A-48C5FF7883AD}"/>
              </a:ext>
            </a:extLst>
          </p:cNvPr>
          <p:cNvSpPr txBox="1"/>
          <p:nvPr/>
        </p:nvSpPr>
        <p:spPr>
          <a:xfrm>
            <a:off x="1786597" y="562708"/>
            <a:ext cx="4309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200" b="1">
                <a:solidFill>
                  <a:schemeClr val="bg1"/>
                </a:solidFill>
              </a:rPr>
              <a:t>MATERI JURUSAN</a:t>
            </a:r>
            <a:endParaRPr lang="en-ID" sz="3200" b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Slide Zoom 23">
                <a:extLst>
                  <a:ext uri="{FF2B5EF4-FFF2-40B4-BE49-F238E27FC236}">
                    <a16:creationId xmlns:a16="http://schemas.microsoft.com/office/drawing/2014/main" id="{D76A52A3-5997-4201-B073-8464D91318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87830547"/>
                  </p:ext>
                </p:extLst>
              </p:nvPr>
            </p:nvGraphicFramePr>
            <p:xfrm>
              <a:off x="4072597" y="-9858375"/>
              <a:ext cx="7620000" cy="4286250"/>
            </p:xfrm>
            <a:graphic>
              <a:graphicData uri="http://schemas.microsoft.com/office/powerpoint/2016/slidezoom">
                <pslz:sldZm>
                  <pslz:sldZmObj sldId="265" cId="3583717277">
                    <pslz:zmPr id="{481C21BF-1146-45C5-80EE-DC3A727A05E2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620000" cy="428625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glow>
                            <a:schemeClr val="accent1">
                              <a:alpha val="40000"/>
                            </a:schemeClr>
                          </a:glow>
                          <a:innerShdw blurRad="609600">
                            <a:schemeClr val="bg1"/>
                          </a:inn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Slide Zoom 2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76A52A3-5997-4201-B073-8464D91318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72597" y="-9858375"/>
                <a:ext cx="7620000" cy="4286250"/>
              </a:xfrm>
              <a:prstGeom prst="rect">
                <a:avLst/>
              </a:prstGeom>
              <a:ln w="3175">
                <a:noFill/>
              </a:ln>
              <a:effectLst>
                <a:glow>
                  <a:schemeClr val="accent1">
                    <a:alpha val="40000"/>
                  </a:schemeClr>
                </a:glow>
                <a:innerShdw blurRad="609600">
                  <a:schemeClr val="bg1"/>
                </a:inn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5" name="Slide Zoom 24">
                <a:extLst>
                  <a:ext uri="{FF2B5EF4-FFF2-40B4-BE49-F238E27FC236}">
                    <a16:creationId xmlns:a16="http://schemas.microsoft.com/office/drawing/2014/main" id="{4377D857-B7A8-4A74-8BC6-FC3C747EFF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61645233"/>
                  </p:ext>
                </p:extLst>
              </p:nvPr>
            </p:nvGraphicFramePr>
            <p:xfrm>
              <a:off x="4072597" y="-4286250"/>
              <a:ext cx="7620000" cy="4286250"/>
            </p:xfrm>
            <a:graphic>
              <a:graphicData uri="http://schemas.microsoft.com/office/powerpoint/2016/slidezoom">
                <pslz:sldZm>
                  <pslz:sldZmObj sldId="266" cId="135193987">
                    <pslz:zmPr id="{76D97F00-9697-40FA-BA23-DD4B3D71AFF7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620000" cy="428625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glow>
                            <a:schemeClr val="accent1">
                              <a:alpha val="40000"/>
                            </a:schemeClr>
                          </a:glow>
                          <a:innerShdw blurRad="609600">
                            <a:schemeClr val="bg1"/>
                          </a:inn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5" name="Slide Zoom 24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4377D857-B7A8-4A74-8BC6-FC3C747EFF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2597" y="-4286250"/>
                <a:ext cx="7620000" cy="4286250"/>
              </a:xfrm>
              <a:prstGeom prst="rect">
                <a:avLst/>
              </a:prstGeom>
              <a:ln w="3175">
                <a:noFill/>
              </a:ln>
              <a:effectLst>
                <a:glow>
                  <a:schemeClr val="accent1">
                    <a:alpha val="40000"/>
                  </a:schemeClr>
                </a:glow>
                <a:innerShdw blurRad="609600">
                  <a:schemeClr val="bg1"/>
                </a:inn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7" name="Slide Zoom 26">
                <a:extLst>
                  <a:ext uri="{FF2B5EF4-FFF2-40B4-BE49-F238E27FC236}">
                    <a16:creationId xmlns:a16="http://schemas.microsoft.com/office/drawing/2014/main" id="{4D040E60-B046-4F76-A62A-A1B1A40CADC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71238546"/>
                  </p:ext>
                </p:extLst>
              </p:nvPr>
            </p:nvGraphicFramePr>
            <p:xfrm>
              <a:off x="4072597" y="6858000"/>
              <a:ext cx="7620000" cy="4286250"/>
            </p:xfrm>
            <a:graphic>
              <a:graphicData uri="http://schemas.microsoft.com/office/powerpoint/2016/slidezoom">
                <pslz:sldZm>
                  <pslz:sldZmObj sldId="268" cId="1229526451">
                    <pslz:zmPr id="{C465C6D6-59D4-4158-9937-7825B7E69E13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620000" cy="428625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glow>
                            <a:schemeClr val="accent1">
                              <a:alpha val="40000"/>
                            </a:schemeClr>
                          </a:glow>
                          <a:innerShdw blurRad="609600">
                            <a:schemeClr val="bg1"/>
                          </a:inn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7" name="Slide Zoom 26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4D040E60-B046-4F76-A62A-A1B1A40CAD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72597" y="6858000"/>
                <a:ext cx="7620000" cy="4286250"/>
              </a:xfrm>
              <a:prstGeom prst="rect">
                <a:avLst/>
              </a:prstGeom>
              <a:ln w="3175">
                <a:noFill/>
              </a:ln>
              <a:effectLst>
                <a:glow>
                  <a:schemeClr val="accent1">
                    <a:alpha val="40000"/>
                  </a:schemeClr>
                </a:glow>
                <a:innerShdw blurRad="609600">
                  <a:schemeClr val="bg1"/>
                </a:inn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Slide Zoom 25">
                <a:extLst>
                  <a:ext uri="{FF2B5EF4-FFF2-40B4-BE49-F238E27FC236}">
                    <a16:creationId xmlns:a16="http://schemas.microsoft.com/office/drawing/2014/main" id="{8BB6F62C-457E-44FE-B95D-D5C4DFBBAEE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5771574"/>
                  </p:ext>
                </p:extLst>
              </p:nvPr>
            </p:nvGraphicFramePr>
            <p:xfrm>
              <a:off x="4072597" y="1318933"/>
              <a:ext cx="7620000" cy="4286250"/>
            </p:xfrm>
            <a:graphic>
              <a:graphicData uri="http://schemas.microsoft.com/office/powerpoint/2016/slidezoom">
                <pslz:sldZm>
                  <pslz:sldZmObj sldId="267" cId="454951921">
                    <pslz:zmPr id="{1F637885-1284-48C8-BB21-6C73B90387FA}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620000" cy="428625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glow>
                            <a:schemeClr val="accent1">
                              <a:alpha val="40000"/>
                            </a:schemeClr>
                          </a:glow>
                          <a:innerShdw blurRad="609600">
                            <a:schemeClr val="bg1"/>
                          </a:inn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Slide Zoom 25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8BB6F62C-457E-44FE-B95D-D5C4DFBBAE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72597" y="1318933"/>
                <a:ext cx="7620000" cy="4286250"/>
              </a:xfrm>
              <a:prstGeom prst="rect">
                <a:avLst/>
              </a:prstGeom>
              <a:ln w="3175">
                <a:noFill/>
              </a:ln>
              <a:effectLst>
                <a:glow>
                  <a:schemeClr val="accent1">
                    <a:alpha val="40000"/>
                  </a:schemeClr>
                </a:glow>
                <a:innerShdw blurRad="609600">
                  <a:schemeClr val="bg1"/>
                </a:innerShdw>
              </a:effectLst>
            </p:spPr>
          </p:pic>
        </mc:Fallback>
      </mc:AlternateContent>
      <p:pic>
        <p:nvPicPr>
          <p:cNvPr id="11" name="Picture 1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B600429-5723-4E2A-A090-503FF96D307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268" y="-171450"/>
            <a:ext cx="2895997" cy="1628998"/>
          </a:xfrm>
          <a:prstGeom prst="rect">
            <a:avLst/>
          </a:prstGeom>
        </p:spPr>
      </p:pic>
      <p:pic>
        <p:nvPicPr>
          <p:cNvPr id="12" name="Picture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771B355-68B1-4932-B21B-19D32E7F9CA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68093" y="5386276"/>
            <a:ext cx="2895997" cy="1628998"/>
          </a:xfrm>
          <a:prstGeom prst="rect">
            <a:avLst/>
          </a:prstGeom>
        </p:spPr>
      </p:pic>
      <p:sp>
        <p:nvSpPr>
          <p:cNvPr id="30" name="Rectangle: Rounded Corners 29">
            <a:hlinkClick r:id="rId17" action="ppaction://hlinksldjump"/>
            <a:extLst>
              <a:ext uri="{FF2B5EF4-FFF2-40B4-BE49-F238E27FC236}">
                <a16:creationId xmlns:a16="http://schemas.microsoft.com/office/drawing/2014/main" id="{361D4268-5813-4707-AC08-4C4123AE0334}"/>
              </a:ext>
            </a:extLst>
          </p:cNvPr>
          <p:cNvSpPr/>
          <p:nvPr/>
        </p:nvSpPr>
        <p:spPr>
          <a:xfrm>
            <a:off x="10380889" y="6257551"/>
            <a:ext cx="1494404" cy="428999"/>
          </a:xfrm>
          <a:prstGeom prst="roundRect">
            <a:avLst>
              <a:gd name="adj" fmla="val 29102"/>
            </a:avLst>
          </a:prstGeom>
          <a:solidFill>
            <a:srgbClr val="C00000"/>
          </a:solidFill>
          <a:ln>
            <a:noFill/>
          </a:ln>
          <a:effectLst>
            <a:outerShdw blurRad="635000" algn="ctr" rotWithShape="0">
              <a:srgbClr val="C00000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>
                <a:solidFill>
                  <a:schemeClr val="bg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KEMBALI</a:t>
            </a:r>
            <a:endParaRPr lang="en-ID" sz="2400" b="1">
              <a:solidFill>
                <a:schemeClr val="bg1"/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BA49A82-9CB5-43F9-9F0D-5F8A127FA3C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15509" y="1898541"/>
            <a:ext cx="8827853" cy="496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98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E5230F2-FC3E-4F84-AB60-CB65710FE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71258" y="118152"/>
            <a:ext cx="12192000" cy="6858000"/>
          </a:xfrm>
          <a:prstGeom prst="rect">
            <a:avLst/>
          </a:prstGeom>
        </p:spPr>
      </p:pic>
      <p:pic>
        <p:nvPicPr>
          <p:cNvPr id="4" name="Picture 2" descr="SMK Kosgoro | Jaringan IDN">
            <a:extLst>
              <a:ext uri="{FF2B5EF4-FFF2-40B4-BE49-F238E27FC236}">
                <a16:creationId xmlns:a16="http://schemas.microsoft.com/office/drawing/2014/main" id="{7EE3245D-6300-4187-A542-0FF666B2F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86597" cy="178659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58BB3A-702B-486F-B27A-48C5FF7883AD}"/>
              </a:ext>
            </a:extLst>
          </p:cNvPr>
          <p:cNvSpPr txBox="1"/>
          <p:nvPr/>
        </p:nvSpPr>
        <p:spPr>
          <a:xfrm>
            <a:off x="1786597" y="562708"/>
            <a:ext cx="4309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200" b="1">
                <a:solidFill>
                  <a:schemeClr val="bg1"/>
                </a:solidFill>
              </a:rPr>
              <a:t>MATERI JURUSAN</a:t>
            </a:r>
            <a:endParaRPr lang="en-ID" sz="3200" b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Slide Zoom 19">
                <a:extLst>
                  <a:ext uri="{FF2B5EF4-FFF2-40B4-BE49-F238E27FC236}">
                    <a16:creationId xmlns:a16="http://schemas.microsoft.com/office/drawing/2014/main" id="{BD4A7D0D-9C15-4EC9-A39A-09E6C71B55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6320598"/>
                  </p:ext>
                </p:extLst>
              </p:nvPr>
            </p:nvGraphicFramePr>
            <p:xfrm>
              <a:off x="4074649" y="-15430500"/>
              <a:ext cx="7620000" cy="4286250"/>
            </p:xfrm>
            <a:graphic>
              <a:graphicData uri="http://schemas.microsoft.com/office/powerpoint/2016/slidezoom">
                <pslz:sldZm>
                  <pslz:sldZmObj sldId="265" cId="3583717277">
                    <pslz:zmPr id="{481C21BF-1146-45C5-80EE-DC3A727A05E2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620000" cy="428625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glow>
                            <a:schemeClr val="accent1">
                              <a:alpha val="40000"/>
                            </a:schemeClr>
                          </a:glow>
                          <a:innerShdw blurRad="609600">
                            <a:schemeClr val="bg1"/>
                          </a:inn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Slide Zoom 19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BD4A7D0D-9C15-4EC9-A39A-09E6C71B55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74649" y="-15430500"/>
                <a:ext cx="7620000" cy="4286250"/>
              </a:xfrm>
              <a:prstGeom prst="rect">
                <a:avLst/>
              </a:prstGeom>
              <a:ln w="3175">
                <a:noFill/>
              </a:ln>
              <a:effectLst>
                <a:glow>
                  <a:schemeClr val="accent1">
                    <a:alpha val="40000"/>
                  </a:schemeClr>
                </a:glow>
                <a:innerShdw blurRad="609600">
                  <a:schemeClr val="bg1"/>
                </a:inn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Slide Zoom 20">
                <a:extLst>
                  <a:ext uri="{FF2B5EF4-FFF2-40B4-BE49-F238E27FC236}">
                    <a16:creationId xmlns:a16="http://schemas.microsoft.com/office/drawing/2014/main" id="{D0B65A2B-2A05-4391-AF71-B8095BE4A4E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07241469"/>
                  </p:ext>
                </p:extLst>
              </p:nvPr>
            </p:nvGraphicFramePr>
            <p:xfrm>
              <a:off x="4074649" y="-9858375"/>
              <a:ext cx="7620000" cy="4286250"/>
            </p:xfrm>
            <a:graphic>
              <a:graphicData uri="http://schemas.microsoft.com/office/powerpoint/2016/slidezoom">
                <pslz:sldZm>
                  <pslz:sldZmObj sldId="266" cId="135193987">
                    <pslz:zmPr id="{76D97F00-9697-40FA-BA23-DD4B3D71AFF7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620000" cy="428625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glow>
                            <a:schemeClr val="accent1">
                              <a:alpha val="40000"/>
                            </a:schemeClr>
                          </a:glow>
                          <a:innerShdw blurRad="609600">
                            <a:schemeClr val="bg1"/>
                          </a:inn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Slide Zoom 20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D0B65A2B-2A05-4391-AF71-B8095BE4A4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4649" y="-9858375"/>
                <a:ext cx="7620000" cy="4286250"/>
              </a:xfrm>
              <a:prstGeom prst="rect">
                <a:avLst/>
              </a:prstGeom>
              <a:ln w="3175">
                <a:noFill/>
              </a:ln>
              <a:effectLst>
                <a:glow>
                  <a:schemeClr val="accent1">
                    <a:alpha val="40000"/>
                  </a:schemeClr>
                </a:glow>
                <a:innerShdw blurRad="609600">
                  <a:schemeClr val="bg1"/>
                </a:inn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Slide Zoom 21">
                <a:extLst>
                  <a:ext uri="{FF2B5EF4-FFF2-40B4-BE49-F238E27FC236}">
                    <a16:creationId xmlns:a16="http://schemas.microsoft.com/office/drawing/2014/main" id="{370E8261-8258-44E3-916C-448A45F715B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6350703"/>
                  </p:ext>
                </p:extLst>
              </p:nvPr>
            </p:nvGraphicFramePr>
            <p:xfrm>
              <a:off x="4072597" y="-4286250"/>
              <a:ext cx="7620000" cy="4286250"/>
            </p:xfrm>
            <a:graphic>
              <a:graphicData uri="http://schemas.microsoft.com/office/powerpoint/2016/slidezoom">
                <pslz:sldZm>
                  <pslz:sldZmObj sldId="267" cId="454951921">
                    <pslz:zmPr id="{1F637885-1284-48C8-BB21-6C73B90387FA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620000" cy="428625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glow>
                            <a:schemeClr val="accent1">
                              <a:alpha val="40000"/>
                            </a:schemeClr>
                          </a:glow>
                          <a:innerShdw blurRad="609600">
                            <a:schemeClr val="bg1"/>
                          </a:inn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Slide Zoom 21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370E8261-8258-44E3-916C-448A45F715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72597" y="-4286250"/>
                <a:ext cx="7620000" cy="4286250"/>
              </a:xfrm>
              <a:prstGeom prst="rect">
                <a:avLst/>
              </a:prstGeom>
              <a:ln w="3175">
                <a:noFill/>
              </a:ln>
              <a:effectLst>
                <a:glow>
                  <a:schemeClr val="accent1">
                    <a:alpha val="40000"/>
                  </a:schemeClr>
                </a:glow>
                <a:innerShdw blurRad="609600">
                  <a:schemeClr val="bg1"/>
                </a:inn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9F399055-C9F1-4F22-9B40-6DCBDC881D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41979825"/>
                  </p:ext>
                </p:extLst>
              </p:nvPr>
            </p:nvGraphicFramePr>
            <p:xfrm>
              <a:off x="4072598" y="6858000"/>
              <a:ext cx="7619999" cy="4286249"/>
            </p:xfrm>
            <a:graphic>
              <a:graphicData uri="http://schemas.microsoft.com/office/powerpoint/2016/slidezoom">
                <pslz:sldZm>
                  <pslz:sldZmObj sldId="273" cId="2489940128">
                    <pslz:zmPr id="{7CF01404-622E-410A-8731-BE1769A3F2D4}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619999" cy="428624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innerShdw blurRad="635000">
                            <a:schemeClr val="bg1"/>
                          </a:inn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Slide Zoom 11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9F399055-C9F1-4F22-9B40-6DCBDC881D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72598" y="6858000"/>
                <a:ext cx="7619999" cy="4286249"/>
              </a:xfrm>
              <a:prstGeom prst="rect">
                <a:avLst/>
              </a:prstGeom>
              <a:ln w="3175">
                <a:noFill/>
              </a:ln>
              <a:effectLst>
                <a:innerShdw blurRad="635000">
                  <a:schemeClr val="bg1"/>
                </a:inn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Slide Zoom 22">
                <a:extLst>
                  <a:ext uri="{FF2B5EF4-FFF2-40B4-BE49-F238E27FC236}">
                    <a16:creationId xmlns:a16="http://schemas.microsoft.com/office/drawing/2014/main" id="{6C9DDA85-92CE-432C-A4EB-6C05E1F272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86353111"/>
                  </p:ext>
                </p:extLst>
              </p:nvPr>
            </p:nvGraphicFramePr>
            <p:xfrm>
              <a:off x="4072597" y="1286098"/>
              <a:ext cx="7620000" cy="4286250"/>
            </p:xfrm>
            <a:graphic>
              <a:graphicData uri="http://schemas.microsoft.com/office/powerpoint/2016/slidezoom">
                <pslz:sldZm>
                  <pslz:sldZmObj sldId="268" cId="1229526451">
                    <pslz:zmPr id="{C465C6D6-59D4-4158-9937-7825B7E69E13}" transitionDur="100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620000" cy="428625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glow>
                            <a:schemeClr val="accent1">
                              <a:alpha val="40000"/>
                            </a:schemeClr>
                          </a:glow>
                          <a:innerShdw blurRad="609600">
                            <a:schemeClr val="bg1"/>
                          </a:inn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Slide Zoom 22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6C9DDA85-92CE-432C-A4EB-6C05E1F272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072597" y="1286098"/>
                <a:ext cx="7620000" cy="4286250"/>
              </a:xfrm>
              <a:prstGeom prst="rect">
                <a:avLst/>
              </a:prstGeom>
              <a:ln w="3175">
                <a:noFill/>
              </a:ln>
              <a:effectLst>
                <a:glow>
                  <a:schemeClr val="accent1">
                    <a:alpha val="40000"/>
                  </a:schemeClr>
                </a:glow>
                <a:innerShdw blurRad="609600">
                  <a:schemeClr val="bg1"/>
                </a:innerShdw>
              </a:effectLst>
            </p:spPr>
          </p:pic>
        </mc:Fallback>
      </mc:AlternateContent>
      <p:pic>
        <p:nvPicPr>
          <p:cNvPr id="13" name="Picture 1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EC85A29-CDAA-4A8F-BA43-8A99ED5B04A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268" y="-171450"/>
            <a:ext cx="2895997" cy="1628998"/>
          </a:xfrm>
          <a:prstGeom prst="rect">
            <a:avLst/>
          </a:prstGeom>
        </p:spPr>
      </p:pic>
      <p:pic>
        <p:nvPicPr>
          <p:cNvPr id="14" name="Picture 1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50BBA2-004B-434E-86B2-3251FE4213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68093" y="5386276"/>
            <a:ext cx="2895997" cy="1628998"/>
          </a:xfrm>
          <a:prstGeom prst="rect">
            <a:avLst/>
          </a:prstGeom>
        </p:spPr>
      </p:pic>
      <p:sp>
        <p:nvSpPr>
          <p:cNvPr id="26" name="Rectangle: Rounded Corners 25">
            <a:hlinkClick r:id="rId20" action="ppaction://hlinksldjump"/>
            <a:extLst>
              <a:ext uri="{FF2B5EF4-FFF2-40B4-BE49-F238E27FC236}">
                <a16:creationId xmlns:a16="http://schemas.microsoft.com/office/drawing/2014/main" id="{BEA58A24-AD3C-4E79-86B0-68422D1CEDBC}"/>
              </a:ext>
            </a:extLst>
          </p:cNvPr>
          <p:cNvSpPr/>
          <p:nvPr/>
        </p:nvSpPr>
        <p:spPr>
          <a:xfrm>
            <a:off x="10380889" y="6257551"/>
            <a:ext cx="1494404" cy="428999"/>
          </a:xfrm>
          <a:prstGeom prst="roundRect">
            <a:avLst>
              <a:gd name="adj" fmla="val 29102"/>
            </a:avLst>
          </a:prstGeom>
          <a:solidFill>
            <a:srgbClr val="C00000"/>
          </a:solidFill>
          <a:ln>
            <a:noFill/>
          </a:ln>
          <a:effectLst>
            <a:outerShdw blurRad="635000" algn="ctr" rotWithShape="0">
              <a:srgbClr val="C00000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>
                <a:solidFill>
                  <a:schemeClr val="bg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KEMBALI</a:t>
            </a:r>
            <a:endParaRPr lang="en-ID" sz="2400" b="1">
              <a:solidFill>
                <a:schemeClr val="bg1"/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B195603-EF7A-4E1B-97B5-30518D72C78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15509" y="1925212"/>
            <a:ext cx="8827853" cy="496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74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E622B50-4CF6-4061-8C00-C692D5A09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71258" y="118152"/>
            <a:ext cx="12192000" cy="6858000"/>
          </a:xfrm>
          <a:prstGeom prst="rect">
            <a:avLst/>
          </a:prstGeom>
        </p:spPr>
      </p:pic>
      <p:pic>
        <p:nvPicPr>
          <p:cNvPr id="4" name="Picture 2" descr="SMK Kosgoro | Jaringan IDN">
            <a:extLst>
              <a:ext uri="{FF2B5EF4-FFF2-40B4-BE49-F238E27FC236}">
                <a16:creationId xmlns:a16="http://schemas.microsoft.com/office/drawing/2014/main" id="{7EE3245D-6300-4187-A542-0FF666B2F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86597" cy="178659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58BB3A-702B-486F-B27A-48C5FF7883AD}"/>
              </a:ext>
            </a:extLst>
          </p:cNvPr>
          <p:cNvSpPr txBox="1"/>
          <p:nvPr/>
        </p:nvSpPr>
        <p:spPr>
          <a:xfrm>
            <a:off x="1786597" y="562708"/>
            <a:ext cx="4309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200" b="1">
                <a:solidFill>
                  <a:schemeClr val="bg1"/>
                </a:solidFill>
              </a:rPr>
              <a:t>MATERI JURUSAN</a:t>
            </a:r>
            <a:endParaRPr lang="en-ID" sz="3200" b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Slide Zoom 19">
                <a:extLst>
                  <a:ext uri="{FF2B5EF4-FFF2-40B4-BE49-F238E27FC236}">
                    <a16:creationId xmlns:a16="http://schemas.microsoft.com/office/drawing/2014/main" id="{BD4A7D0D-9C15-4EC9-A39A-09E6C71B55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1565784"/>
                  </p:ext>
                </p:extLst>
              </p:nvPr>
            </p:nvGraphicFramePr>
            <p:xfrm>
              <a:off x="4074649" y="-20999450"/>
              <a:ext cx="7620000" cy="4286250"/>
            </p:xfrm>
            <a:graphic>
              <a:graphicData uri="http://schemas.microsoft.com/office/powerpoint/2016/slidezoom">
                <pslz:sldZm>
                  <pslz:sldZmObj sldId="265" cId="3583717277">
                    <pslz:zmPr id="{481C21BF-1146-45C5-80EE-DC3A727A05E2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620000" cy="428625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glow>
                            <a:schemeClr val="accent1">
                              <a:alpha val="40000"/>
                            </a:schemeClr>
                          </a:glow>
                          <a:innerShdw blurRad="609600">
                            <a:schemeClr val="bg1"/>
                          </a:inn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Slide Zoom 19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BD4A7D0D-9C15-4EC9-A39A-09E6C71B55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74649" y="-20999450"/>
                <a:ext cx="7620000" cy="4286250"/>
              </a:xfrm>
              <a:prstGeom prst="rect">
                <a:avLst/>
              </a:prstGeom>
              <a:ln w="3175">
                <a:noFill/>
              </a:ln>
              <a:effectLst>
                <a:glow>
                  <a:schemeClr val="accent1">
                    <a:alpha val="40000"/>
                  </a:schemeClr>
                </a:glow>
                <a:innerShdw blurRad="609600">
                  <a:schemeClr val="bg1"/>
                </a:inn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Slide Zoom 20">
                <a:extLst>
                  <a:ext uri="{FF2B5EF4-FFF2-40B4-BE49-F238E27FC236}">
                    <a16:creationId xmlns:a16="http://schemas.microsoft.com/office/drawing/2014/main" id="{D0B65A2B-2A05-4391-AF71-B8095BE4A4E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33634111"/>
                  </p:ext>
                </p:extLst>
              </p:nvPr>
            </p:nvGraphicFramePr>
            <p:xfrm>
              <a:off x="4074649" y="-15427325"/>
              <a:ext cx="7620000" cy="4286250"/>
            </p:xfrm>
            <a:graphic>
              <a:graphicData uri="http://schemas.microsoft.com/office/powerpoint/2016/slidezoom">
                <pslz:sldZm>
                  <pslz:sldZmObj sldId="266" cId="135193987">
                    <pslz:zmPr id="{76D97F00-9697-40FA-BA23-DD4B3D71AFF7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620000" cy="428625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glow>
                            <a:schemeClr val="accent1">
                              <a:alpha val="40000"/>
                            </a:schemeClr>
                          </a:glow>
                          <a:innerShdw blurRad="609600">
                            <a:schemeClr val="bg1"/>
                          </a:inn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Slide Zoom 20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D0B65A2B-2A05-4391-AF71-B8095BE4A4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4649" y="-15427325"/>
                <a:ext cx="7620000" cy="4286250"/>
              </a:xfrm>
              <a:prstGeom prst="rect">
                <a:avLst/>
              </a:prstGeom>
              <a:ln w="3175">
                <a:noFill/>
              </a:ln>
              <a:effectLst>
                <a:glow>
                  <a:schemeClr val="accent1">
                    <a:alpha val="40000"/>
                  </a:schemeClr>
                </a:glow>
                <a:innerShdw blurRad="609600">
                  <a:schemeClr val="bg1"/>
                </a:inn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Slide Zoom 21">
                <a:extLst>
                  <a:ext uri="{FF2B5EF4-FFF2-40B4-BE49-F238E27FC236}">
                    <a16:creationId xmlns:a16="http://schemas.microsoft.com/office/drawing/2014/main" id="{370E8261-8258-44E3-916C-448A45F715B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98633"/>
                  </p:ext>
                </p:extLst>
              </p:nvPr>
            </p:nvGraphicFramePr>
            <p:xfrm>
              <a:off x="4072597" y="-9855200"/>
              <a:ext cx="7620000" cy="4286250"/>
            </p:xfrm>
            <a:graphic>
              <a:graphicData uri="http://schemas.microsoft.com/office/powerpoint/2016/slidezoom">
                <pslz:sldZm>
                  <pslz:sldZmObj sldId="267" cId="454951921">
                    <pslz:zmPr id="{1F637885-1284-48C8-BB21-6C73B90387FA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620000" cy="428625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glow>
                            <a:schemeClr val="accent1">
                              <a:alpha val="40000"/>
                            </a:schemeClr>
                          </a:glow>
                          <a:innerShdw blurRad="609600">
                            <a:schemeClr val="bg1"/>
                          </a:inn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Slide Zoom 21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370E8261-8258-44E3-916C-448A45F715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72597" y="-9855200"/>
                <a:ext cx="7620000" cy="4286250"/>
              </a:xfrm>
              <a:prstGeom prst="rect">
                <a:avLst/>
              </a:prstGeom>
              <a:ln w="3175">
                <a:noFill/>
              </a:ln>
              <a:effectLst>
                <a:glow>
                  <a:schemeClr val="accent1">
                    <a:alpha val="40000"/>
                  </a:schemeClr>
                </a:glow>
                <a:innerShdw blurRad="609600">
                  <a:schemeClr val="bg1"/>
                </a:inn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Slide Zoom 22">
                <a:extLst>
                  <a:ext uri="{FF2B5EF4-FFF2-40B4-BE49-F238E27FC236}">
                    <a16:creationId xmlns:a16="http://schemas.microsoft.com/office/drawing/2014/main" id="{6C9DDA85-92CE-432C-A4EB-6C05E1F272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45265610"/>
                  </p:ext>
                </p:extLst>
              </p:nvPr>
            </p:nvGraphicFramePr>
            <p:xfrm>
              <a:off x="4072597" y="-4283075"/>
              <a:ext cx="7620000" cy="4286250"/>
            </p:xfrm>
            <a:graphic>
              <a:graphicData uri="http://schemas.microsoft.com/office/powerpoint/2016/slidezoom">
                <pslz:sldZm>
                  <pslz:sldZmObj sldId="268" cId="1229526451">
                    <pslz:zmPr id="{C465C6D6-59D4-4158-9937-7825B7E69E13}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620000" cy="428625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glow>
                            <a:schemeClr val="accent1">
                              <a:alpha val="40000"/>
                            </a:schemeClr>
                          </a:glow>
                          <a:innerShdw blurRad="609600">
                            <a:schemeClr val="bg1"/>
                          </a:inn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Slide Zoom 22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6C9DDA85-92CE-432C-A4EB-6C05E1F272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72597" y="-4283075"/>
                <a:ext cx="7620000" cy="4286250"/>
              </a:xfrm>
              <a:prstGeom prst="rect">
                <a:avLst/>
              </a:prstGeom>
              <a:ln w="3175">
                <a:noFill/>
              </a:ln>
              <a:effectLst>
                <a:glow>
                  <a:schemeClr val="accent1">
                    <a:alpha val="40000"/>
                  </a:schemeClr>
                </a:glow>
                <a:innerShdw blurRad="609600">
                  <a:schemeClr val="bg1"/>
                </a:innerShdw>
              </a:effectLst>
            </p:spPr>
          </p:pic>
        </mc:Fallback>
      </mc:AlternateContent>
      <p:pic>
        <p:nvPicPr>
          <p:cNvPr id="25" name="Picture 2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F7DAC49-C288-46AE-AD70-C1CB811A4F4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71268" y="731728"/>
            <a:ext cx="2895997" cy="1628998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5E2AF454-2D0B-4279-BC3E-93211E7EA4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1089278"/>
                  </p:ext>
                </p:extLst>
              </p:nvPr>
            </p:nvGraphicFramePr>
            <p:xfrm>
              <a:off x="4072598" y="1289050"/>
              <a:ext cx="7619999" cy="4286249"/>
            </p:xfrm>
            <a:graphic>
              <a:graphicData uri="http://schemas.microsoft.com/office/powerpoint/2016/slidezoom">
                <pslz:sldZm>
                  <pslz:sldZmObj sldId="273" cId="2489940128">
                    <pslz:zmPr id="{7CF01404-622E-410A-8731-BE1769A3F2D4}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619999" cy="428624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innerShdw blurRad="635000">
                            <a:schemeClr val="bg1"/>
                          </a:inn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5E2AF454-2D0B-4279-BC3E-93211E7EA4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72598" y="1289050"/>
                <a:ext cx="7619999" cy="4286249"/>
              </a:xfrm>
              <a:prstGeom prst="rect">
                <a:avLst/>
              </a:prstGeom>
              <a:ln w="3175">
                <a:noFill/>
              </a:ln>
              <a:effectLst>
                <a:innerShdw blurRad="635000">
                  <a:schemeClr val="bg1"/>
                </a:inn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F88C22FC-5245-45B5-B8AD-DC575DDBBC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94361771"/>
                  </p:ext>
                </p:extLst>
              </p:nvPr>
            </p:nvGraphicFramePr>
            <p:xfrm>
              <a:off x="4072597" y="6861174"/>
              <a:ext cx="7619999" cy="4286249"/>
            </p:xfrm>
            <a:graphic>
              <a:graphicData uri="http://schemas.microsoft.com/office/powerpoint/2016/slidezoom">
                <pslz:sldZm>
                  <pslz:sldZmObj sldId="274" cId="2153486563">
                    <pslz:zmPr id="{3A243BC1-6075-466F-9A5B-33109E4383AA}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619999" cy="428624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innerShdw blurRad="635000">
                            <a:schemeClr val="bg1"/>
                          </a:inn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F88C22FC-5245-45B5-B8AD-DC575DDBBC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072597" y="6861174"/>
                <a:ext cx="7619999" cy="4286249"/>
              </a:xfrm>
              <a:prstGeom prst="rect">
                <a:avLst/>
              </a:prstGeom>
              <a:ln w="3175">
                <a:noFill/>
              </a:ln>
              <a:effectLst>
                <a:innerShdw blurRad="635000">
                  <a:schemeClr val="bg1"/>
                </a:innerShdw>
              </a:effectLst>
            </p:spPr>
          </p:pic>
        </mc:Fallback>
      </mc:AlternateContent>
      <p:pic>
        <p:nvPicPr>
          <p:cNvPr id="29" name="Picture 2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E6D7B94-30DD-4B17-9923-F7F49771A47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68093" y="5386276"/>
            <a:ext cx="2895997" cy="1628998"/>
          </a:xfrm>
          <a:prstGeom prst="rect">
            <a:avLst/>
          </a:prstGeom>
        </p:spPr>
      </p:pic>
      <p:pic>
        <p:nvPicPr>
          <p:cNvPr id="28" name="Picture 27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70F9E4C-78BF-4D5E-ACB4-C245935499C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268" y="-171450"/>
            <a:ext cx="2895997" cy="1628998"/>
          </a:xfrm>
          <a:prstGeom prst="rect">
            <a:avLst/>
          </a:prstGeom>
        </p:spPr>
      </p:pic>
      <p:sp>
        <p:nvSpPr>
          <p:cNvPr id="16" name="Rectangle: Rounded Corners 15">
            <a:hlinkClick r:id="rId23" action="ppaction://hlinksldjump"/>
            <a:extLst>
              <a:ext uri="{FF2B5EF4-FFF2-40B4-BE49-F238E27FC236}">
                <a16:creationId xmlns:a16="http://schemas.microsoft.com/office/drawing/2014/main" id="{156A10CA-3C4D-4481-A330-C6841251EA89}"/>
              </a:ext>
            </a:extLst>
          </p:cNvPr>
          <p:cNvSpPr/>
          <p:nvPr/>
        </p:nvSpPr>
        <p:spPr>
          <a:xfrm>
            <a:off x="10380889" y="6257551"/>
            <a:ext cx="1494404" cy="428999"/>
          </a:xfrm>
          <a:prstGeom prst="roundRect">
            <a:avLst>
              <a:gd name="adj" fmla="val 29102"/>
            </a:avLst>
          </a:prstGeom>
          <a:solidFill>
            <a:srgbClr val="C00000"/>
          </a:solidFill>
          <a:ln>
            <a:noFill/>
          </a:ln>
          <a:effectLst>
            <a:outerShdw blurRad="635000" algn="ctr" rotWithShape="0">
              <a:srgbClr val="C00000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>
                <a:solidFill>
                  <a:schemeClr val="bg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KEMBALI</a:t>
            </a:r>
            <a:endParaRPr lang="en-ID" sz="2400" b="1">
              <a:solidFill>
                <a:schemeClr val="bg1"/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65592F5-B8CC-4D23-BB4A-74FE87B82CF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15509" y="1898541"/>
            <a:ext cx="8827853" cy="496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61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F76C4AE-6493-472F-BDE7-EED223353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71258" y="118152"/>
            <a:ext cx="12192000" cy="6858000"/>
          </a:xfrm>
          <a:prstGeom prst="rect">
            <a:avLst/>
          </a:prstGeom>
        </p:spPr>
      </p:pic>
      <p:pic>
        <p:nvPicPr>
          <p:cNvPr id="4" name="Picture 2" descr="SMK Kosgoro | Jaringan IDN">
            <a:extLst>
              <a:ext uri="{FF2B5EF4-FFF2-40B4-BE49-F238E27FC236}">
                <a16:creationId xmlns:a16="http://schemas.microsoft.com/office/drawing/2014/main" id="{7EE3245D-6300-4187-A542-0FF666B2F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86597" cy="178659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58BB3A-702B-486F-B27A-48C5FF7883AD}"/>
              </a:ext>
            </a:extLst>
          </p:cNvPr>
          <p:cNvSpPr txBox="1"/>
          <p:nvPr/>
        </p:nvSpPr>
        <p:spPr>
          <a:xfrm>
            <a:off x="1786597" y="562708"/>
            <a:ext cx="4309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200" b="1">
                <a:solidFill>
                  <a:schemeClr val="bg1"/>
                </a:solidFill>
              </a:rPr>
              <a:t>MATERI JURUSAN</a:t>
            </a:r>
            <a:endParaRPr lang="en-ID" sz="3200" b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Slide Zoom 19">
                <a:extLst>
                  <a:ext uri="{FF2B5EF4-FFF2-40B4-BE49-F238E27FC236}">
                    <a16:creationId xmlns:a16="http://schemas.microsoft.com/office/drawing/2014/main" id="{BD4A7D0D-9C15-4EC9-A39A-09E6C71B551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74649" y="-26600150"/>
              <a:ext cx="7620000" cy="4286250"/>
            </p:xfrm>
            <a:graphic>
              <a:graphicData uri="http://schemas.microsoft.com/office/powerpoint/2016/slidezoom">
                <pslz:sldZm>
                  <pslz:sldZmObj sldId="265" cId="3583717277">
                    <pslz:zmPr id="{481C21BF-1146-45C5-80EE-DC3A727A05E2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620000" cy="428625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glow>
                            <a:schemeClr val="accent1">
                              <a:alpha val="40000"/>
                            </a:schemeClr>
                          </a:glow>
                          <a:innerShdw blurRad="609600">
                            <a:schemeClr val="bg1"/>
                          </a:inn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Slide Zoom 19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BD4A7D0D-9C15-4EC9-A39A-09E6C71B55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74649" y="-26600150"/>
                <a:ext cx="7620000" cy="4286250"/>
              </a:xfrm>
              <a:prstGeom prst="rect">
                <a:avLst/>
              </a:prstGeom>
              <a:ln w="3175">
                <a:noFill/>
              </a:ln>
              <a:effectLst>
                <a:glow>
                  <a:schemeClr val="accent1">
                    <a:alpha val="40000"/>
                  </a:schemeClr>
                </a:glow>
                <a:innerShdw blurRad="609600">
                  <a:schemeClr val="bg1"/>
                </a:inn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Slide Zoom 20">
                <a:extLst>
                  <a:ext uri="{FF2B5EF4-FFF2-40B4-BE49-F238E27FC236}">
                    <a16:creationId xmlns:a16="http://schemas.microsoft.com/office/drawing/2014/main" id="{D0B65A2B-2A05-4391-AF71-B8095BE4A4E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74649" y="-21028025"/>
              <a:ext cx="7620000" cy="4286250"/>
            </p:xfrm>
            <a:graphic>
              <a:graphicData uri="http://schemas.microsoft.com/office/powerpoint/2016/slidezoom">
                <pslz:sldZm>
                  <pslz:sldZmObj sldId="266" cId="135193987">
                    <pslz:zmPr id="{76D97F00-9697-40FA-BA23-DD4B3D71AFF7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620000" cy="428625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glow>
                            <a:schemeClr val="accent1">
                              <a:alpha val="40000"/>
                            </a:schemeClr>
                          </a:glow>
                          <a:innerShdw blurRad="609600">
                            <a:schemeClr val="bg1"/>
                          </a:inn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Slide Zoom 20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D0B65A2B-2A05-4391-AF71-B8095BE4A4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4649" y="-21028025"/>
                <a:ext cx="7620000" cy="4286250"/>
              </a:xfrm>
              <a:prstGeom prst="rect">
                <a:avLst/>
              </a:prstGeom>
              <a:ln w="3175">
                <a:noFill/>
              </a:ln>
              <a:effectLst>
                <a:glow>
                  <a:schemeClr val="accent1">
                    <a:alpha val="40000"/>
                  </a:schemeClr>
                </a:glow>
                <a:innerShdw blurRad="609600">
                  <a:schemeClr val="bg1"/>
                </a:inn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Slide Zoom 21">
                <a:extLst>
                  <a:ext uri="{FF2B5EF4-FFF2-40B4-BE49-F238E27FC236}">
                    <a16:creationId xmlns:a16="http://schemas.microsoft.com/office/drawing/2014/main" id="{370E8261-8258-44E3-916C-448A45F715B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72597" y="-15455900"/>
              <a:ext cx="7620000" cy="4286250"/>
            </p:xfrm>
            <a:graphic>
              <a:graphicData uri="http://schemas.microsoft.com/office/powerpoint/2016/slidezoom">
                <pslz:sldZm>
                  <pslz:sldZmObj sldId="267" cId="454951921">
                    <pslz:zmPr id="{1F637885-1284-48C8-BB21-6C73B90387FA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620000" cy="428625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glow>
                            <a:schemeClr val="accent1">
                              <a:alpha val="40000"/>
                            </a:schemeClr>
                          </a:glow>
                          <a:innerShdw blurRad="609600">
                            <a:schemeClr val="bg1"/>
                          </a:inn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Slide Zoom 21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370E8261-8258-44E3-916C-448A45F715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72597" y="-15455900"/>
                <a:ext cx="7620000" cy="4286250"/>
              </a:xfrm>
              <a:prstGeom prst="rect">
                <a:avLst/>
              </a:prstGeom>
              <a:ln w="3175">
                <a:noFill/>
              </a:ln>
              <a:effectLst>
                <a:glow>
                  <a:schemeClr val="accent1">
                    <a:alpha val="40000"/>
                  </a:schemeClr>
                </a:glow>
                <a:innerShdw blurRad="609600">
                  <a:schemeClr val="bg1"/>
                </a:inn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Slide Zoom 22">
                <a:extLst>
                  <a:ext uri="{FF2B5EF4-FFF2-40B4-BE49-F238E27FC236}">
                    <a16:creationId xmlns:a16="http://schemas.microsoft.com/office/drawing/2014/main" id="{6C9DDA85-92CE-432C-A4EB-6C05E1F272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855425"/>
                  </p:ext>
                </p:extLst>
              </p:nvPr>
            </p:nvGraphicFramePr>
            <p:xfrm>
              <a:off x="4072596" y="-9883775"/>
              <a:ext cx="7620000" cy="4286250"/>
            </p:xfrm>
            <a:graphic>
              <a:graphicData uri="http://schemas.microsoft.com/office/powerpoint/2016/slidezoom">
                <pslz:sldZm>
                  <pslz:sldZmObj sldId="268" cId="1229526451">
                    <pslz:zmPr id="{C465C6D6-59D4-4158-9937-7825B7E69E13}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620000" cy="428625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glow>
                            <a:schemeClr val="accent1">
                              <a:alpha val="40000"/>
                            </a:schemeClr>
                          </a:glow>
                          <a:innerShdw blurRad="609600">
                            <a:schemeClr val="bg1"/>
                          </a:inn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Slide Zoom 22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6C9DDA85-92CE-432C-A4EB-6C05E1F272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72596" y="-9883775"/>
                <a:ext cx="7620000" cy="4286250"/>
              </a:xfrm>
              <a:prstGeom prst="rect">
                <a:avLst/>
              </a:prstGeom>
              <a:ln w="3175">
                <a:noFill/>
              </a:ln>
              <a:effectLst>
                <a:glow>
                  <a:schemeClr val="accent1">
                    <a:alpha val="40000"/>
                  </a:schemeClr>
                </a:glow>
                <a:innerShdw blurRad="609600">
                  <a:schemeClr val="bg1"/>
                </a:inn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5E2AF454-2D0B-4279-BC3E-93211E7EA4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60065411"/>
                  </p:ext>
                </p:extLst>
              </p:nvPr>
            </p:nvGraphicFramePr>
            <p:xfrm>
              <a:off x="4072596" y="-4311650"/>
              <a:ext cx="7619999" cy="4286249"/>
            </p:xfrm>
            <a:graphic>
              <a:graphicData uri="http://schemas.microsoft.com/office/powerpoint/2016/slidezoom">
                <pslz:sldZm>
                  <pslz:sldZmObj sldId="273" cId="2489940128">
                    <pslz:zmPr id="{7CF01404-622E-410A-8731-BE1769A3F2D4}" returnToParent="0" transitionDur="100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619999" cy="428624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innerShdw blurRad="635000">
                            <a:schemeClr val="bg1"/>
                          </a:inn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5E2AF454-2D0B-4279-BC3E-93211E7EA4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072596" y="-4311650"/>
                <a:ext cx="7619999" cy="4286249"/>
              </a:xfrm>
              <a:prstGeom prst="rect">
                <a:avLst/>
              </a:prstGeom>
              <a:ln w="3175">
                <a:noFill/>
              </a:ln>
              <a:effectLst>
                <a:innerShdw blurRad="635000">
                  <a:schemeClr val="bg1"/>
                </a:inn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F88C22FC-5245-45B5-B8AD-DC575DDBBC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92519040"/>
                  </p:ext>
                </p:extLst>
              </p:nvPr>
            </p:nvGraphicFramePr>
            <p:xfrm>
              <a:off x="4072597" y="1260474"/>
              <a:ext cx="7619999" cy="4286249"/>
            </p:xfrm>
            <a:graphic>
              <a:graphicData uri="http://schemas.microsoft.com/office/powerpoint/2016/slidezoom">
                <pslz:sldZm>
                  <pslz:sldZmObj sldId="274" cId="2153486563">
                    <pslz:zmPr id="{3A243BC1-6075-466F-9A5B-33109E4383AA}" transitionDur="1000">
                      <p166:blipFill xmlns:p166="http://schemas.microsoft.com/office/powerpoint/2016/6/main">
                        <a:blip r:embed="rId1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619999" cy="428624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glow>
                            <a:schemeClr val="accent1">
                              <a:alpha val="40000"/>
                            </a:schemeClr>
                          </a:glow>
                          <a:innerShdw blurRad="635000">
                            <a:schemeClr val="bg1"/>
                          </a:inn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F88C22FC-5245-45B5-B8AD-DC575DDBBC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072597" y="1260474"/>
                <a:ext cx="7619999" cy="4286249"/>
              </a:xfrm>
              <a:prstGeom prst="rect">
                <a:avLst/>
              </a:prstGeom>
              <a:ln w="3175">
                <a:noFill/>
              </a:ln>
              <a:effectLst>
                <a:glow>
                  <a:schemeClr val="accent1">
                    <a:alpha val="40000"/>
                  </a:schemeClr>
                </a:glow>
                <a:innerShdw blurRad="635000">
                  <a:schemeClr val="bg1"/>
                </a:innerShdw>
              </a:effectLst>
            </p:spPr>
          </p:pic>
        </mc:Fallback>
      </mc:AlternateContent>
      <p:sp>
        <p:nvSpPr>
          <p:cNvPr id="31" name="Rectangle: Rounded Corners 30">
            <a:hlinkClick r:id="rId22" action="ppaction://hlinksldjump"/>
            <a:extLst>
              <a:ext uri="{FF2B5EF4-FFF2-40B4-BE49-F238E27FC236}">
                <a16:creationId xmlns:a16="http://schemas.microsoft.com/office/drawing/2014/main" id="{F355E384-15A9-451A-B4E1-60708EC4BF39}"/>
              </a:ext>
            </a:extLst>
          </p:cNvPr>
          <p:cNvSpPr/>
          <p:nvPr/>
        </p:nvSpPr>
        <p:spPr>
          <a:xfrm>
            <a:off x="10380889" y="6257551"/>
            <a:ext cx="1494404" cy="428999"/>
          </a:xfrm>
          <a:prstGeom prst="roundRect">
            <a:avLst>
              <a:gd name="adj" fmla="val 29102"/>
            </a:avLst>
          </a:prstGeom>
          <a:solidFill>
            <a:srgbClr val="C00000"/>
          </a:solidFill>
          <a:ln>
            <a:noFill/>
          </a:ln>
          <a:effectLst>
            <a:outerShdw blurRad="635000" algn="ctr" rotWithShape="0">
              <a:srgbClr val="C00000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>
                <a:solidFill>
                  <a:schemeClr val="bg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KEMBALI</a:t>
            </a:r>
            <a:endParaRPr lang="en-ID" sz="2400" b="1">
              <a:solidFill>
                <a:schemeClr val="bg1"/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B8EF9A-28C2-4A87-AE0E-A71309DE251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27549" y="1898541"/>
            <a:ext cx="8827853" cy="496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09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MK Kosgoro | Jaringan IDN">
            <a:extLst>
              <a:ext uri="{FF2B5EF4-FFF2-40B4-BE49-F238E27FC236}">
                <a16:creationId xmlns:a16="http://schemas.microsoft.com/office/drawing/2014/main" id="{7EE3245D-6300-4187-A542-0FF666B2F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86597" cy="178659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58BB3A-702B-486F-B27A-48C5FF7883AD}"/>
              </a:ext>
            </a:extLst>
          </p:cNvPr>
          <p:cNvSpPr txBox="1"/>
          <p:nvPr/>
        </p:nvSpPr>
        <p:spPr>
          <a:xfrm>
            <a:off x="1786597" y="562708"/>
            <a:ext cx="4309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200" b="1">
                <a:solidFill>
                  <a:schemeClr val="bg1"/>
                </a:solidFill>
              </a:rPr>
              <a:t>FLOWCHART</a:t>
            </a:r>
            <a:endParaRPr lang="en-ID" sz="32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04121B-AE1F-4E09-BA4E-F65C14871DB0}"/>
              </a:ext>
            </a:extLst>
          </p:cNvPr>
          <p:cNvSpPr txBox="1"/>
          <p:nvPr/>
        </p:nvSpPr>
        <p:spPr>
          <a:xfrm>
            <a:off x="2431367" y="992738"/>
            <a:ext cx="4309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200" b="1">
                <a:solidFill>
                  <a:schemeClr val="bg1"/>
                </a:solidFill>
              </a:rPr>
              <a:t>USER</a:t>
            </a:r>
            <a:endParaRPr lang="en-ID" sz="3200" b="1">
              <a:solidFill>
                <a:schemeClr val="bg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F803CAA-C072-43F8-A7E6-EF0CCB592B62}"/>
              </a:ext>
            </a:extLst>
          </p:cNvPr>
          <p:cNvSpPr/>
          <p:nvPr/>
        </p:nvSpPr>
        <p:spPr>
          <a:xfrm>
            <a:off x="5238750" y="5475356"/>
            <a:ext cx="1714500" cy="707886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outerShdw blurRad="635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/>
              <a:t>End</a:t>
            </a:r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F7C6D5F-C3D2-4799-B0EC-91B138A0952D}"/>
              </a:ext>
            </a:extLst>
          </p:cNvPr>
          <p:cNvSpPr/>
          <p:nvPr/>
        </p:nvSpPr>
        <p:spPr>
          <a:xfrm>
            <a:off x="5238750" y="4254530"/>
            <a:ext cx="1714500" cy="580266"/>
          </a:xfrm>
          <a:prstGeom prst="roundRect">
            <a:avLst/>
          </a:prstGeom>
          <a:noFill/>
          <a:ln w="38100">
            <a:solidFill>
              <a:schemeClr val="bg1"/>
            </a:solidFill>
          </a:ln>
          <a:effectLst>
            <a:outerShdw blurRad="635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/>
              <a:t>Home</a:t>
            </a:r>
            <a:endParaRPr lang="en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83F7B45-7DC5-433C-8B6A-3FAF4FB9CE5D}"/>
              </a:ext>
            </a:extLst>
          </p:cNvPr>
          <p:cNvSpPr/>
          <p:nvPr/>
        </p:nvSpPr>
        <p:spPr>
          <a:xfrm>
            <a:off x="7283449" y="4254530"/>
            <a:ext cx="1714500" cy="580266"/>
          </a:xfrm>
          <a:prstGeom prst="roundRect">
            <a:avLst/>
          </a:prstGeom>
          <a:noFill/>
          <a:ln w="38100">
            <a:solidFill>
              <a:schemeClr val="bg1"/>
            </a:solidFill>
          </a:ln>
          <a:effectLst>
            <a:outerShdw blurRad="635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/>
              <a:t>Team</a:t>
            </a:r>
            <a:endParaRPr lang="en-ID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2B932D6-B555-455A-B729-C23AA39C6FB0}"/>
              </a:ext>
            </a:extLst>
          </p:cNvPr>
          <p:cNvSpPr/>
          <p:nvPr/>
        </p:nvSpPr>
        <p:spPr>
          <a:xfrm>
            <a:off x="3194051" y="4254530"/>
            <a:ext cx="1714500" cy="580266"/>
          </a:xfrm>
          <a:prstGeom prst="roundRect">
            <a:avLst/>
          </a:prstGeom>
          <a:noFill/>
          <a:ln w="38100">
            <a:solidFill>
              <a:schemeClr val="bg1"/>
            </a:solidFill>
          </a:ln>
          <a:effectLst>
            <a:outerShdw blurRad="635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/>
              <a:t>Our Service</a:t>
            </a:r>
            <a:endParaRPr lang="en-ID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CFB46EE-7E42-4173-9ADA-FCB6F154B60C}"/>
              </a:ext>
            </a:extLst>
          </p:cNvPr>
          <p:cNvSpPr/>
          <p:nvPr/>
        </p:nvSpPr>
        <p:spPr>
          <a:xfrm>
            <a:off x="5238750" y="2839274"/>
            <a:ext cx="1714500" cy="580266"/>
          </a:xfrm>
          <a:prstGeom prst="roundRect">
            <a:avLst/>
          </a:prstGeom>
          <a:noFill/>
          <a:ln w="38100">
            <a:solidFill>
              <a:schemeClr val="bg1"/>
            </a:solidFill>
          </a:ln>
          <a:effectLst>
            <a:outerShdw blurRad="635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/>
              <a:t>Dashboard</a:t>
            </a:r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EC39EA8-8CDD-433A-833C-CE5D0D201AAC}"/>
              </a:ext>
            </a:extLst>
          </p:cNvPr>
          <p:cNvSpPr/>
          <p:nvPr/>
        </p:nvSpPr>
        <p:spPr>
          <a:xfrm>
            <a:off x="5238750" y="1236104"/>
            <a:ext cx="1714500" cy="707886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outerShdw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/>
              <a:t>Start</a:t>
            </a:r>
            <a:endParaRPr lang="en-ID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61C0E90-AC37-43E8-A9A2-773AD45FE4E5}"/>
              </a:ext>
            </a:extLst>
          </p:cNvPr>
          <p:cNvCxnSpPr>
            <a:cxnSpLocks/>
            <a:stCxn id="12" idx="4"/>
            <a:endCxn id="11" idx="0"/>
          </p:cNvCxnSpPr>
          <p:nvPr/>
        </p:nvCxnSpPr>
        <p:spPr>
          <a:xfrm>
            <a:off x="6096000" y="1943990"/>
            <a:ext cx="0" cy="89528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  <a:effectLst>
            <a:outerShdw blurRad="88900" algn="ctr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C125B9-090B-4825-A6B7-9EA28A84AB3D}"/>
              </a:ext>
            </a:extLst>
          </p:cNvPr>
          <p:cNvCxnSpPr>
            <a:cxnSpLocks/>
            <a:stCxn id="11" idx="2"/>
            <a:endCxn id="7" idx="0"/>
          </p:cNvCxnSpPr>
          <p:nvPr/>
        </p:nvCxnSpPr>
        <p:spPr>
          <a:xfrm>
            <a:off x="6096000" y="3419540"/>
            <a:ext cx="0" cy="83499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  <a:effectLst>
            <a:outerShdw blurRad="88900" algn="ctr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345DAF7-88C9-4A8F-A109-9C9A367FE0B8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6096000" y="4834796"/>
            <a:ext cx="0" cy="64056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  <a:effectLst>
            <a:outerShdw blurRad="88900" algn="ctr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40501DDB-B950-4ACD-A6CC-6EC4F530B825}"/>
              </a:ext>
            </a:extLst>
          </p:cNvPr>
          <p:cNvCxnSpPr>
            <a:stCxn id="10" idx="0"/>
            <a:endCxn id="8" idx="0"/>
          </p:cNvCxnSpPr>
          <p:nvPr/>
        </p:nvCxnSpPr>
        <p:spPr>
          <a:xfrm rot="5400000" flipH="1" flipV="1">
            <a:off x="6096000" y="2209831"/>
            <a:ext cx="12700" cy="4089398"/>
          </a:xfrm>
          <a:prstGeom prst="bentConnector3">
            <a:avLst>
              <a:gd name="adj1" fmla="val 3628575"/>
            </a:avLst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08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MK Kosgoro | Jaringan IDN">
            <a:extLst>
              <a:ext uri="{FF2B5EF4-FFF2-40B4-BE49-F238E27FC236}">
                <a16:creationId xmlns:a16="http://schemas.microsoft.com/office/drawing/2014/main" id="{7EE3245D-6300-4187-A542-0FF666B2F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86597" cy="178659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58BB3A-702B-486F-B27A-48C5FF7883AD}"/>
              </a:ext>
            </a:extLst>
          </p:cNvPr>
          <p:cNvSpPr txBox="1"/>
          <p:nvPr/>
        </p:nvSpPr>
        <p:spPr>
          <a:xfrm>
            <a:off x="1786597" y="562708"/>
            <a:ext cx="4309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200" b="1">
                <a:solidFill>
                  <a:schemeClr val="bg1"/>
                </a:solidFill>
              </a:rPr>
              <a:t>HOME PAGE</a:t>
            </a:r>
            <a:endParaRPr lang="en-ID" sz="3200" b="1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B1B28D-F3B8-496D-B917-3244FFB09A3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9" y="2046457"/>
            <a:ext cx="5664861" cy="28913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DE5C74-9F5E-4BA7-AF1B-A2FA5040C9D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676" y="2045868"/>
            <a:ext cx="5664860" cy="289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845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B1E836B-7616-41E0-A828-330D0BAD8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58" y="3701845"/>
            <a:ext cx="5610942" cy="3156155"/>
          </a:xfrm>
          <a:prstGeom prst="rect">
            <a:avLst/>
          </a:prstGeom>
          <a:effectLst>
            <a:outerShdw blurRad="635000" algn="ctr" rotWithShape="0">
              <a:srgbClr val="EFEEF1">
                <a:alpha val="50000"/>
              </a:srgbClr>
            </a:outerShdw>
            <a:reflection endPos="0" dist="50800" dir="5400000" sy="-100000" algn="bl" rotWithShape="0"/>
          </a:effectLst>
        </p:spPr>
      </p:pic>
      <p:pic>
        <p:nvPicPr>
          <p:cNvPr id="4" name="Picture 2" descr="SMK Kosgoro | Jaringan IDN">
            <a:extLst>
              <a:ext uri="{FF2B5EF4-FFF2-40B4-BE49-F238E27FC236}">
                <a16:creationId xmlns:a16="http://schemas.microsoft.com/office/drawing/2014/main" id="{7EE3245D-6300-4187-A542-0FF666B2F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86597" cy="178659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58BB3A-702B-486F-B27A-48C5FF7883AD}"/>
              </a:ext>
            </a:extLst>
          </p:cNvPr>
          <p:cNvSpPr txBox="1"/>
          <p:nvPr/>
        </p:nvSpPr>
        <p:spPr>
          <a:xfrm>
            <a:off x="1786597" y="562708"/>
            <a:ext cx="7605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200" b="1">
                <a:solidFill>
                  <a:schemeClr val="bg1"/>
                </a:solidFill>
              </a:rPr>
              <a:t>PENGERTIAN PRAKTIK KERJA LAPANGAN </a:t>
            </a:r>
            <a:endParaRPr lang="en-ID" sz="3200" b="1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10136D-DF60-44A9-BC4C-B2E2751EB450}"/>
              </a:ext>
            </a:extLst>
          </p:cNvPr>
          <p:cNvSpPr txBox="1"/>
          <p:nvPr/>
        </p:nvSpPr>
        <p:spPr>
          <a:xfrm>
            <a:off x="231826" y="1524380"/>
            <a:ext cx="7767710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id-ID" sz="3000">
              <a:solidFill>
                <a:schemeClr val="bg1"/>
              </a:solidFill>
              <a:latin typeface="+mj-lt"/>
            </a:endParaRPr>
          </a:p>
          <a:p>
            <a:pPr algn="just"/>
            <a:r>
              <a:rPr lang="id-ID" sz="3000">
                <a:solidFill>
                  <a:schemeClr val="bg1"/>
                </a:solidFill>
                <a:latin typeface="+mj-lt"/>
              </a:rPr>
              <a:t>	</a:t>
            </a:r>
            <a:r>
              <a:rPr lang="en-US" sz="3000">
                <a:solidFill>
                  <a:schemeClr val="bg1"/>
                </a:solidFill>
                <a:latin typeface="+mj-lt"/>
                <a:ea typeface="Yu Gothic UI Semibold" panose="020B0700000000000000" pitchFamily="34" charset="-128"/>
              </a:rPr>
              <a:t>Praktik Kerja Lapang</a:t>
            </a:r>
            <a:r>
              <a:rPr lang="id-ID" sz="3000">
                <a:solidFill>
                  <a:schemeClr val="bg1"/>
                </a:solidFill>
                <a:latin typeface="+mj-lt"/>
                <a:ea typeface="Yu Gothic UI Semibold" panose="020B0700000000000000" pitchFamily="34" charset="-128"/>
              </a:rPr>
              <a:t>an</a:t>
            </a:r>
            <a:r>
              <a:rPr lang="en-US" sz="3000">
                <a:solidFill>
                  <a:schemeClr val="bg1"/>
                </a:solidFill>
                <a:latin typeface="+mj-lt"/>
                <a:ea typeface="Yu Gothic UI Semibold" panose="020B0700000000000000" pitchFamily="34" charset="-128"/>
              </a:rPr>
              <a:t> adalah kegiatan pendidikan pelatihan dan pembelajaran yang di laksanakan di dunia usaha atau dunia industri dalam upaya pendekatan atau untuk meningkatkan mutu para </a:t>
            </a:r>
            <a:r>
              <a:rPr lang="id-ID" sz="3000">
                <a:solidFill>
                  <a:schemeClr val="bg1"/>
                </a:solidFill>
                <a:latin typeface="+mj-lt"/>
                <a:ea typeface="Yu Gothic UI Semibold" panose="020B0700000000000000" pitchFamily="34" charset="-128"/>
              </a:rPr>
              <a:t>siswa - siswi</a:t>
            </a:r>
            <a:r>
              <a:rPr lang="en-US" sz="3000">
                <a:solidFill>
                  <a:schemeClr val="bg1"/>
                </a:solidFill>
                <a:latin typeface="+mj-lt"/>
                <a:ea typeface="Yu Gothic UI Semibold" panose="020B0700000000000000" pitchFamily="34" charset="-128"/>
              </a:rPr>
              <a:t> Sekolah Menengah Kejuruan (SMK) dengan kompetensi siswa sesuai bidangnya dan untuk masa</a:t>
            </a:r>
            <a:r>
              <a:rPr lang="id-ID" sz="3000">
                <a:solidFill>
                  <a:schemeClr val="bg1"/>
                </a:solidFill>
                <a:latin typeface="+mj-lt"/>
                <a:ea typeface="Yu Gothic UI Semibold" panose="020B0700000000000000" pitchFamily="34" charset="-128"/>
              </a:rPr>
              <a:t> - </a:t>
            </a:r>
            <a:r>
              <a:rPr lang="en-US" sz="3000">
                <a:solidFill>
                  <a:schemeClr val="bg1"/>
                </a:solidFill>
                <a:latin typeface="+mj-lt"/>
                <a:ea typeface="Yu Gothic UI Semibold" panose="020B0700000000000000" pitchFamily="34" charset="-128"/>
              </a:rPr>
              <a:t>masa mendatang guna memasuki dunia kerja yang semakin banyak serta ketat dalam persaingan seperti masa sekarang ini.</a:t>
            </a:r>
            <a:endParaRPr lang="en-ID" sz="3000">
              <a:solidFill>
                <a:schemeClr val="bg1"/>
              </a:solidFill>
              <a:latin typeface="+mj-lt"/>
              <a:ea typeface="Yu Gothic UI Semibold" panose="020B0700000000000000" pitchFamily="34" charset="-128"/>
            </a:endParaRPr>
          </a:p>
          <a:p>
            <a:pPr algn="just"/>
            <a:endParaRPr lang="en-ID" sz="3000">
              <a:solidFill>
                <a:schemeClr val="bg1"/>
              </a:solidFill>
              <a:latin typeface="+mj-lt"/>
            </a:endParaRPr>
          </a:p>
          <a:p>
            <a:pPr algn="just"/>
            <a:endParaRPr lang="en-ID" sz="30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0402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MK Kosgoro | Jaringan IDN">
            <a:extLst>
              <a:ext uri="{FF2B5EF4-FFF2-40B4-BE49-F238E27FC236}">
                <a16:creationId xmlns:a16="http://schemas.microsoft.com/office/drawing/2014/main" id="{7EE3245D-6300-4187-A542-0FF666B2F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86597" cy="178659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58BB3A-702B-486F-B27A-48C5FF7883AD}"/>
              </a:ext>
            </a:extLst>
          </p:cNvPr>
          <p:cNvSpPr txBox="1"/>
          <p:nvPr/>
        </p:nvSpPr>
        <p:spPr>
          <a:xfrm>
            <a:off x="1786597" y="562708"/>
            <a:ext cx="4309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200" b="1">
                <a:solidFill>
                  <a:schemeClr val="bg1"/>
                </a:solidFill>
              </a:rPr>
              <a:t>PENUTUP</a:t>
            </a:r>
            <a:endParaRPr lang="en-ID" sz="3200" b="1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94770C-7EA4-487C-A9D4-FA624E5B2BDF}"/>
              </a:ext>
            </a:extLst>
          </p:cNvPr>
          <p:cNvSpPr/>
          <p:nvPr/>
        </p:nvSpPr>
        <p:spPr>
          <a:xfrm>
            <a:off x="196949" y="2032507"/>
            <a:ext cx="1180279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d-ID" sz="2800">
                <a:solidFill>
                  <a:schemeClr val="bg1"/>
                </a:solidFill>
                <a:latin typeface="+mj-lt"/>
              </a:rPr>
              <a:t>	Selama praktik kerja lapangan ini kami mendapatkan banyak sekali ilmu - ilmu baru, dimulai programming membuat website profile, kemudian keterampilan kami menggunakan </a:t>
            </a:r>
            <a:r>
              <a:rPr lang="id-ID" sz="2800" i="1">
                <a:solidFill>
                  <a:schemeClr val="bg1"/>
                </a:solidFill>
                <a:latin typeface="+mj-lt"/>
              </a:rPr>
              <a:t>Ms. Office</a:t>
            </a:r>
            <a:r>
              <a:rPr lang="id-ID" sz="2800">
                <a:solidFill>
                  <a:schemeClr val="bg1"/>
                </a:solidFill>
                <a:latin typeface="+mj-lt"/>
              </a:rPr>
              <a:t>, seperti formula - formula dalam </a:t>
            </a:r>
            <a:r>
              <a:rPr lang="id-ID" sz="2800" i="1">
                <a:solidFill>
                  <a:schemeClr val="bg1"/>
                </a:solidFill>
                <a:latin typeface="+mj-lt"/>
              </a:rPr>
              <a:t>Ms. Excel</a:t>
            </a:r>
            <a:r>
              <a:rPr lang="id-ID" sz="2800">
                <a:solidFill>
                  <a:schemeClr val="bg1"/>
                </a:solidFill>
                <a:latin typeface="+mj-lt"/>
              </a:rPr>
              <a:t>, pemahaman tools di </a:t>
            </a:r>
            <a:r>
              <a:rPr lang="id-ID" sz="2800" i="1">
                <a:solidFill>
                  <a:schemeClr val="bg1"/>
                </a:solidFill>
                <a:latin typeface="+mj-lt"/>
              </a:rPr>
              <a:t>Ms. Word</a:t>
            </a:r>
            <a:r>
              <a:rPr lang="id-ID" sz="2800">
                <a:solidFill>
                  <a:schemeClr val="bg1"/>
                </a:solidFill>
                <a:latin typeface="+mj-lt"/>
              </a:rPr>
              <a:t> dan </a:t>
            </a:r>
            <a:r>
              <a:rPr lang="id-ID" sz="2800" i="1">
                <a:solidFill>
                  <a:schemeClr val="bg1"/>
                </a:solidFill>
                <a:latin typeface="+mj-lt"/>
              </a:rPr>
              <a:t>Ms. Powerpoint</a:t>
            </a:r>
            <a:r>
              <a:rPr lang="id-ID" sz="2800">
                <a:solidFill>
                  <a:schemeClr val="bg1"/>
                </a:solidFill>
                <a:latin typeface="+mj-lt"/>
              </a:rPr>
              <a:t> dan menjadi lebih terampil menggunakan </a:t>
            </a:r>
            <a:r>
              <a:rPr lang="id-ID" sz="2800" i="1">
                <a:solidFill>
                  <a:schemeClr val="bg1"/>
                </a:solidFill>
                <a:latin typeface="+mj-lt"/>
              </a:rPr>
              <a:t>Canva</a:t>
            </a:r>
            <a:r>
              <a:rPr lang="id-ID" sz="2800">
                <a:solidFill>
                  <a:schemeClr val="bg1"/>
                </a:solidFill>
                <a:latin typeface="+mj-lt"/>
              </a:rPr>
              <a:t>.</a:t>
            </a:r>
          </a:p>
          <a:p>
            <a:pPr algn="just"/>
            <a:endParaRPr lang="id-ID" sz="2800">
              <a:solidFill>
                <a:schemeClr val="bg1"/>
              </a:solidFill>
              <a:latin typeface="+mj-lt"/>
            </a:endParaRPr>
          </a:p>
          <a:p>
            <a:pPr algn="just"/>
            <a:r>
              <a:rPr lang="id-ID" sz="2800">
                <a:solidFill>
                  <a:schemeClr val="bg1"/>
                </a:solidFill>
                <a:latin typeface="+mj-lt"/>
              </a:rPr>
              <a:t>	Bukan hanya keahlian IT saja, kami juga belajar untuk menjadi seorang pengusaha, dimulai dari perjuangannya hingga strategi - strategi marketingnya. Banyak sekali ilmu yang kami dapat selama prakerin di CV. IBNU AUF JAYA. Terima Kasih</a:t>
            </a:r>
            <a:endParaRPr lang="en-ID" sz="28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1431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F0E90E5A-9B27-4064-8882-BCE3CA2BB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46277"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FF6CCF0-8415-4D01-A3ED-E926479D0279}"/>
              </a:ext>
            </a:extLst>
          </p:cNvPr>
          <p:cNvSpPr/>
          <p:nvPr/>
        </p:nvSpPr>
        <p:spPr>
          <a:xfrm>
            <a:off x="4053230" y="1752532"/>
            <a:ext cx="7624420" cy="4733980"/>
          </a:xfrm>
          <a:prstGeom prst="roundRect">
            <a:avLst/>
          </a:prstGeom>
          <a:solidFill>
            <a:srgbClr val="E44D26">
              <a:alpha val="20000"/>
            </a:srgbClr>
          </a:solidFill>
          <a:ln w="57150">
            <a:solidFill>
              <a:srgbClr val="E44D26"/>
            </a:solidFill>
          </a:ln>
          <a:effectLst>
            <a:outerShdw blurRad="635000" algn="ctr" rotWithShape="0">
              <a:srgbClr val="E44D26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id-ID" sz="2000">
                <a:latin typeface="+mj-lt"/>
              </a:rPr>
              <a:t>HTML (</a:t>
            </a:r>
            <a:r>
              <a:rPr lang="id-ID" sz="2000" i="1">
                <a:latin typeface="+mj-lt"/>
              </a:rPr>
              <a:t>HyperText Markup Language</a:t>
            </a:r>
            <a:r>
              <a:rPr lang="id-ID" sz="2000">
                <a:latin typeface="+mj-lt"/>
              </a:rPr>
              <a:t>) adalah suatu bahasa yang menggunakan tanda - tanda tertentu (tag) untuk menyatakan kode - kode yang harus ditafsirkan oleh browser agar halaman tersebut dapat ditampilkan secara benar.</a:t>
            </a:r>
          </a:p>
          <a:p>
            <a:pPr algn="just"/>
            <a:endParaRPr lang="id-ID" sz="2000">
              <a:latin typeface="+mj-lt"/>
            </a:endParaRPr>
          </a:p>
          <a:p>
            <a:pPr algn="just"/>
            <a:r>
              <a:rPr lang="id-ID" sz="2000">
                <a:latin typeface="+mj-lt"/>
              </a:rPr>
              <a:t>Fungsi HTML yaitu 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id-ID" sz="2000">
                <a:latin typeface="+mj-lt"/>
              </a:rPr>
              <a:t>Membuat halaman web.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id-ID" sz="2000">
                <a:latin typeface="+mj-lt"/>
              </a:rPr>
              <a:t>Menampilkan berbagai informasi didalam browser internet.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id-ID" sz="2000">
                <a:latin typeface="+mj-lt"/>
              </a:rPr>
              <a:t>Membuat link menuju halaman web lain dengan kode tertentu (hypertext).</a:t>
            </a:r>
            <a:endParaRPr lang="en-ID" sz="2000">
              <a:latin typeface="+mj-lt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8EAC0DF-1C98-4E64-9BB7-057C8B8FE148}"/>
              </a:ext>
            </a:extLst>
          </p:cNvPr>
          <p:cNvSpPr/>
          <p:nvPr/>
        </p:nvSpPr>
        <p:spPr>
          <a:xfrm>
            <a:off x="1243102" y="1034236"/>
            <a:ext cx="2003765" cy="514724"/>
          </a:xfrm>
          <a:prstGeom prst="roundRect">
            <a:avLst>
              <a:gd name="adj" fmla="val 35270"/>
            </a:avLst>
          </a:prstGeom>
          <a:solidFill>
            <a:schemeClr val="bg1"/>
          </a:solidFill>
          <a:ln>
            <a:noFill/>
          </a:ln>
          <a:effectLst>
            <a:outerShdw blurRad="635000" algn="ctr" rotWithShape="0">
              <a:schemeClr val="bg1">
                <a:alpha val="50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i="1">
                <a:solidFill>
                  <a:schemeClr val="tx1"/>
                </a:solidFill>
                <a:latin typeface="+mj-lt"/>
              </a:rPr>
              <a:t>HTML</a:t>
            </a:r>
            <a:endParaRPr lang="en-ID" sz="240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88C4E6F-3AB9-4322-BC5B-D85989182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88" y="2491374"/>
            <a:ext cx="2969394" cy="2969394"/>
          </a:xfrm>
          <a:prstGeom prst="rect">
            <a:avLst/>
          </a:prstGeom>
          <a:effectLst>
            <a:outerShdw blurRad="635000" algn="ctr" rotWithShape="0">
              <a:srgbClr val="C24423">
                <a:alpha val="50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B646D2-B63A-4C6B-BF82-B2A7680631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190" y="371488"/>
            <a:ext cx="2354943" cy="2354943"/>
          </a:xfrm>
          <a:prstGeom prst="rect">
            <a:avLst/>
          </a:prstGeom>
          <a:effectLst>
            <a:outerShdw blurRad="635000" algn="ctr" rotWithShape="0">
              <a:srgbClr val="C67F13">
                <a:alpha val="50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39C1605-5692-4F1B-8032-70499C7880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190" y="5330819"/>
            <a:ext cx="2095043" cy="2095043"/>
          </a:xfrm>
          <a:prstGeom prst="rect">
            <a:avLst/>
          </a:prstGeom>
          <a:effectLst>
            <a:outerShdw blurRad="635000" algn="ctr" rotWithShape="0">
              <a:srgbClr val="BC9071"/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43CA07D-7A12-4145-8AF4-B3C316F393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230" y="5784316"/>
            <a:ext cx="1447945" cy="1447945"/>
          </a:xfrm>
          <a:prstGeom prst="rect">
            <a:avLst/>
          </a:prstGeom>
          <a:effectLst>
            <a:outerShdw blurRad="635000" algn="ctr" rotWithShape="0">
              <a:srgbClr val="BC4122">
                <a:alpha val="50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4BE2926-4B95-4AF4-95E3-DB92930889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63738">
            <a:off x="977495" y="619349"/>
            <a:ext cx="939191" cy="939191"/>
          </a:xfrm>
          <a:prstGeom prst="rect">
            <a:avLst/>
          </a:prstGeom>
          <a:effectLst>
            <a:outerShdw blurRad="635000" algn="ctr" rotWithShape="0">
              <a:srgbClr val="C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3717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C0DD8E3-B17A-41D2-807E-0A43A8429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46277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C22922E-E993-4AB8-90DB-478A0B6D11D0}"/>
              </a:ext>
            </a:extLst>
          </p:cNvPr>
          <p:cNvSpPr/>
          <p:nvPr/>
        </p:nvSpPr>
        <p:spPr>
          <a:xfrm>
            <a:off x="4053230" y="1752532"/>
            <a:ext cx="7624420" cy="4733980"/>
          </a:xfrm>
          <a:prstGeom prst="roundRect">
            <a:avLst/>
          </a:prstGeom>
          <a:solidFill>
            <a:srgbClr val="264DE4">
              <a:alpha val="20000"/>
            </a:srgbClr>
          </a:solidFill>
          <a:ln w="57150">
            <a:solidFill>
              <a:srgbClr val="264DE4"/>
            </a:solidFill>
          </a:ln>
          <a:effectLst>
            <a:outerShdw blurRad="635000" algn="ctr" rotWithShape="0">
              <a:srgbClr val="264DE4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id-ID" sz="2400">
                <a:latin typeface="+mj-lt"/>
              </a:rPr>
              <a:t>CSS (</a:t>
            </a:r>
            <a:r>
              <a:rPr lang="id-ID" sz="2400" i="1">
                <a:latin typeface="+mj-lt"/>
              </a:rPr>
              <a:t>Cascading Style Sheets</a:t>
            </a:r>
            <a:r>
              <a:rPr lang="id-ID" sz="2400">
                <a:latin typeface="+mj-lt"/>
              </a:rPr>
              <a:t>) merupakan bahasa pemrograman yang digunakan untuk menentukan bagaimana dokumen dan website akan disajikan.</a:t>
            </a:r>
          </a:p>
          <a:p>
            <a:pPr algn="just"/>
            <a:endParaRPr lang="id-ID" sz="2400">
              <a:latin typeface="+mj-lt"/>
            </a:endParaRPr>
          </a:p>
          <a:p>
            <a:pPr algn="just"/>
            <a:r>
              <a:rPr lang="id-ID" sz="2400">
                <a:latin typeface="+mj-lt"/>
              </a:rPr>
              <a:t>CSS berfungsi untuk membantu para web designer agar dapat mengubah dan menambahkan, baik teks, gambar hingga latar belakang sebuah halaman HTML.</a:t>
            </a:r>
            <a:endParaRPr lang="en-ID" sz="240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D5BFC4-C830-4160-9502-3097A9664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03" y="2534074"/>
            <a:ext cx="2970000" cy="2970000"/>
          </a:xfrm>
          <a:prstGeom prst="rect">
            <a:avLst/>
          </a:prstGeom>
          <a:effectLst>
            <a:outerShdw blurRad="635000" algn="ctr" rotWithShape="0">
              <a:srgbClr val="264DE4">
                <a:alpha val="50000"/>
              </a:srgbClr>
            </a:outerShdw>
          </a:effec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3D82B3B-888A-44E4-9AB0-9D739AC0E1C6}"/>
              </a:ext>
            </a:extLst>
          </p:cNvPr>
          <p:cNvSpPr/>
          <p:nvPr/>
        </p:nvSpPr>
        <p:spPr>
          <a:xfrm>
            <a:off x="1243102" y="1034236"/>
            <a:ext cx="2003765" cy="514724"/>
          </a:xfrm>
          <a:prstGeom prst="roundRect">
            <a:avLst>
              <a:gd name="adj" fmla="val 35270"/>
            </a:avLst>
          </a:prstGeom>
          <a:solidFill>
            <a:schemeClr val="bg1"/>
          </a:solidFill>
          <a:ln>
            <a:noFill/>
          </a:ln>
          <a:effectLst>
            <a:outerShdw blurRad="635000" algn="ctr" rotWithShape="0">
              <a:schemeClr val="bg1">
                <a:alpha val="50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i="1">
                <a:solidFill>
                  <a:schemeClr val="tx1"/>
                </a:solidFill>
                <a:latin typeface="+mj-lt"/>
              </a:rPr>
              <a:t>CSS</a:t>
            </a:r>
            <a:endParaRPr lang="en-ID" sz="240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1E4C48-7E2E-498E-B352-101974CDD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630" y="5477327"/>
            <a:ext cx="2354943" cy="2354943"/>
          </a:xfrm>
          <a:prstGeom prst="rect">
            <a:avLst/>
          </a:prstGeom>
          <a:effectLst>
            <a:outerShdw blurRad="635000" algn="ctr" rotWithShape="0">
              <a:srgbClr val="C67F13">
                <a:alpha val="5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BB9475-9124-4DAF-A342-1F437C2943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189" y="705010"/>
            <a:ext cx="2095043" cy="2095043"/>
          </a:xfrm>
          <a:prstGeom prst="rect">
            <a:avLst/>
          </a:prstGeom>
          <a:effectLst>
            <a:outerShdw blurRad="635000" algn="ctr" rotWithShape="0">
              <a:srgbClr val="BC9071"/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70D70F-B594-4C2D-BFF0-7E38140ED3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1287" y="5930827"/>
            <a:ext cx="1447945" cy="1447945"/>
          </a:xfrm>
          <a:prstGeom prst="rect">
            <a:avLst/>
          </a:prstGeom>
          <a:effectLst>
            <a:outerShdw blurRad="635000" algn="ctr" rotWithShape="0">
              <a:srgbClr val="BC4122">
                <a:alpha val="5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2F790C-3B32-46F3-A6CC-20BBB015B6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63738">
            <a:off x="977495" y="619349"/>
            <a:ext cx="939191" cy="939191"/>
          </a:xfrm>
          <a:prstGeom prst="rect">
            <a:avLst/>
          </a:prstGeom>
          <a:effectLst>
            <a:outerShdw blurRad="635000" algn="ctr" rotWithShape="0">
              <a:srgbClr val="C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193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81B97D3-A812-4172-B285-BAEB920A3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46277"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EE48F27-C399-4BC5-AB1D-860A5EC38574}"/>
              </a:ext>
            </a:extLst>
          </p:cNvPr>
          <p:cNvSpPr/>
          <p:nvPr/>
        </p:nvSpPr>
        <p:spPr>
          <a:xfrm>
            <a:off x="4053230" y="1752532"/>
            <a:ext cx="7624420" cy="4733980"/>
          </a:xfrm>
          <a:prstGeom prst="roundRect">
            <a:avLst/>
          </a:prstGeom>
          <a:solidFill>
            <a:srgbClr val="767AB2">
              <a:alpha val="20000"/>
            </a:srgbClr>
          </a:solidFill>
          <a:ln w="57150">
            <a:solidFill>
              <a:srgbClr val="4B4F8E"/>
            </a:solidFill>
          </a:ln>
          <a:effectLst>
            <a:outerShdw blurRad="635000" algn="ctr" rotWithShape="0">
              <a:srgbClr val="767AB2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id-ID" sz="2400">
                <a:latin typeface="+mj-lt"/>
              </a:rPr>
              <a:t>PHP (</a:t>
            </a:r>
            <a:r>
              <a:rPr lang="id-ID" sz="2400" i="1">
                <a:latin typeface="+mj-lt"/>
              </a:rPr>
              <a:t>Hypertext Preprocessor</a:t>
            </a:r>
            <a:r>
              <a:rPr lang="id-ID" sz="2400">
                <a:latin typeface="+mj-lt"/>
              </a:rPr>
              <a:t>) adalah bahasa penulisan skrip open - source yang banyak digunakan dalam pemrograman atau pengembangan website (web development).</a:t>
            </a:r>
          </a:p>
          <a:p>
            <a:pPr algn="just"/>
            <a:endParaRPr lang="id-ID" sz="2400">
              <a:latin typeface="+mj-lt"/>
            </a:endParaRPr>
          </a:p>
          <a:p>
            <a:pPr algn="just"/>
            <a:r>
              <a:rPr lang="id-ID" sz="2400">
                <a:latin typeface="+mj-lt"/>
              </a:rPr>
              <a:t>Fungsi PHP yaitu 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id-ID" sz="2400">
                <a:latin typeface="+mj-lt"/>
              </a:rPr>
              <a:t>Membuat, membuka, membaca, menulis, menghapus dan menutup file di server.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id-ID" sz="2400">
                <a:latin typeface="+mj-lt"/>
              </a:rPr>
              <a:t>Menambahkan, menghapus dan memodifikasi data di database.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id-ID" sz="2400">
                <a:latin typeface="+mj-lt"/>
              </a:rPr>
              <a:t>Untuk mengontrol akses pengguna dan enkripsi data.</a:t>
            </a:r>
            <a:endParaRPr lang="en-ID" sz="2400">
              <a:latin typeface="+mj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973A58C-D9E0-4542-A688-6DD345ACF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82" y="2490768"/>
            <a:ext cx="2970000" cy="2970000"/>
          </a:xfrm>
          <a:prstGeom prst="rect">
            <a:avLst/>
          </a:prstGeom>
          <a:effectLst>
            <a:outerShdw blurRad="635000" algn="ctr" rotWithShape="0">
              <a:srgbClr val="777BB3">
                <a:alpha val="50000"/>
              </a:srgbClr>
            </a:outerShdw>
          </a:effectLst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E4F53A5-DC77-43FA-8E1A-6D8197510B0C}"/>
              </a:ext>
            </a:extLst>
          </p:cNvPr>
          <p:cNvSpPr/>
          <p:nvPr/>
        </p:nvSpPr>
        <p:spPr>
          <a:xfrm>
            <a:off x="1243102" y="1034236"/>
            <a:ext cx="2003765" cy="514724"/>
          </a:xfrm>
          <a:prstGeom prst="roundRect">
            <a:avLst>
              <a:gd name="adj" fmla="val 35270"/>
            </a:avLst>
          </a:prstGeom>
          <a:solidFill>
            <a:schemeClr val="bg1"/>
          </a:solidFill>
          <a:ln>
            <a:noFill/>
          </a:ln>
          <a:effectLst>
            <a:outerShdw blurRad="635000" algn="ctr" rotWithShape="0">
              <a:schemeClr val="bg1">
                <a:alpha val="50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i="1">
                <a:solidFill>
                  <a:schemeClr val="tx1"/>
                </a:solidFill>
                <a:latin typeface="+mj-lt"/>
              </a:rPr>
              <a:t>PHP</a:t>
            </a:r>
            <a:endParaRPr lang="en-ID" sz="240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E3962B8-0792-4E1D-BBB3-4F29ABC04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190" y="-170689"/>
            <a:ext cx="2354943" cy="2354943"/>
          </a:xfrm>
          <a:prstGeom prst="rect">
            <a:avLst/>
          </a:prstGeom>
          <a:effectLst>
            <a:outerShdw blurRad="635000" algn="ctr" rotWithShape="0">
              <a:srgbClr val="C67F13">
                <a:alpha val="50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4285944-100A-4A76-AA2F-DEA0F08CBB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7953" y="5528705"/>
            <a:ext cx="2095043" cy="2095043"/>
          </a:xfrm>
          <a:prstGeom prst="rect">
            <a:avLst/>
          </a:prstGeom>
          <a:effectLst>
            <a:outerShdw blurRad="635000" algn="ctr" rotWithShape="0">
              <a:srgbClr val="BC9071"/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905463A-7C7D-4A9D-9BB2-FEC287B050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280" y="5954750"/>
            <a:ext cx="1447945" cy="1447945"/>
          </a:xfrm>
          <a:prstGeom prst="rect">
            <a:avLst/>
          </a:prstGeom>
          <a:effectLst>
            <a:outerShdw blurRad="635000" algn="ctr" rotWithShape="0">
              <a:srgbClr val="BC4122">
                <a:alpha val="50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11A657B-7822-40D3-A715-5714235300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63738">
            <a:off x="977495" y="619349"/>
            <a:ext cx="939191" cy="939191"/>
          </a:xfrm>
          <a:prstGeom prst="rect">
            <a:avLst/>
          </a:prstGeom>
          <a:effectLst>
            <a:outerShdw blurRad="635000" algn="ctr" rotWithShape="0">
              <a:srgbClr val="C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4951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E3291647-A103-4A9F-9375-1B40120DD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46277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84723D1-6509-472A-B4AB-DBF69F134E66}"/>
              </a:ext>
            </a:extLst>
          </p:cNvPr>
          <p:cNvSpPr/>
          <p:nvPr/>
        </p:nvSpPr>
        <p:spPr>
          <a:xfrm>
            <a:off x="4053230" y="1752532"/>
            <a:ext cx="7624420" cy="4733980"/>
          </a:xfrm>
          <a:prstGeom prst="roundRect">
            <a:avLst/>
          </a:prstGeom>
          <a:solidFill>
            <a:srgbClr val="F7DF1E">
              <a:alpha val="20000"/>
            </a:srgbClr>
          </a:solidFill>
          <a:ln w="57150">
            <a:solidFill>
              <a:srgbClr val="F7DF1E"/>
            </a:solidFill>
          </a:ln>
          <a:effectLst>
            <a:outerShdw blurRad="635000" algn="ctr" rotWithShape="0">
              <a:srgbClr val="F7DF1E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id-ID" sz="2400">
                <a:latin typeface="+mj-lt"/>
              </a:rPr>
              <a:t>JavaScript adalah bahasa pemrograman yang digunakan developer untuk membuat halaman web yang interaktif. Dari menyegarkan umpan media sosial hingga menampilkan animasi dan peta interaktif.</a:t>
            </a:r>
          </a:p>
          <a:p>
            <a:pPr algn="just"/>
            <a:endParaRPr lang="id-ID" sz="2400">
              <a:latin typeface="+mj-lt"/>
            </a:endParaRPr>
          </a:p>
          <a:p>
            <a:pPr algn="just"/>
            <a:r>
              <a:rPr lang="id-ID" sz="2400">
                <a:latin typeface="+mj-lt"/>
              </a:rPr>
              <a:t>Fungsi JavaScript yaitu :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id-ID" sz="2400">
                <a:latin typeface="+mj-lt"/>
              </a:rPr>
              <a:t>Untuk pengembangan aplikasi web dan mobile.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id-ID" sz="2400">
                <a:latin typeface="+mj-lt"/>
              </a:rPr>
              <a:t>Membangun web server dan aplikasi server.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id-ID" sz="2400">
                <a:latin typeface="+mj-lt"/>
              </a:rPr>
              <a:t>Membuat website yang interaktif.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id-ID" sz="2400">
                <a:latin typeface="+mj-lt"/>
              </a:rPr>
              <a:t>Game development </a:t>
            </a:r>
            <a:endParaRPr lang="en-ID" sz="240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F63F2A-2CB5-4091-A289-39C181497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8" y="2490767"/>
            <a:ext cx="2970000" cy="2970000"/>
          </a:xfrm>
          <a:prstGeom prst="rect">
            <a:avLst/>
          </a:prstGeom>
          <a:effectLst>
            <a:outerShdw blurRad="635000" algn="ctr" rotWithShape="0">
              <a:srgbClr val="F7DF1E">
                <a:alpha val="50000"/>
              </a:srgbClr>
            </a:outerShdw>
          </a:effec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6C32248-3D5D-4BA2-9C02-269A57212275}"/>
              </a:ext>
            </a:extLst>
          </p:cNvPr>
          <p:cNvSpPr/>
          <p:nvPr/>
        </p:nvSpPr>
        <p:spPr>
          <a:xfrm>
            <a:off x="1243102" y="1034236"/>
            <a:ext cx="2003765" cy="514724"/>
          </a:xfrm>
          <a:prstGeom prst="roundRect">
            <a:avLst>
              <a:gd name="adj" fmla="val 35270"/>
            </a:avLst>
          </a:prstGeom>
          <a:solidFill>
            <a:schemeClr val="bg1"/>
          </a:solidFill>
          <a:ln>
            <a:noFill/>
          </a:ln>
          <a:effectLst>
            <a:outerShdw blurRad="635000" algn="ctr" rotWithShape="0">
              <a:schemeClr val="bg1">
                <a:alpha val="50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i="1">
                <a:solidFill>
                  <a:schemeClr val="tx1"/>
                </a:solidFill>
                <a:latin typeface="+mj-lt"/>
              </a:rPr>
              <a:t>JavaScript</a:t>
            </a:r>
            <a:endParaRPr lang="en-ID" sz="240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A5C823-D7B6-4CB7-8EEA-DFE1D4741B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324" y="5922961"/>
            <a:ext cx="1989812" cy="1989812"/>
          </a:xfrm>
          <a:prstGeom prst="rect">
            <a:avLst/>
          </a:prstGeom>
          <a:effectLst>
            <a:outerShdw blurRad="635000" algn="ctr" rotWithShape="0">
              <a:srgbClr val="C67F13">
                <a:alpha val="5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084F35-531E-4F6B-87DE-FD5D2E10B4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975" y="41422"/>
            <a:ext cx="2095043" cy="2095043"/>
          </a:xfrm>
          <a:prstGeom prst="rect">
            <a:avLst/>
          </a:prstGeom>
          <a:effectLst>
            <a:outerShdw blurRad="635000" algn="ctr" rotWithShape="0">
              <a:srgbClr val="BC9071"/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84EEF2-0877-4032-9E24-9539293BA0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6773" y="5901277"/>
            <a:ext cx="1447945" cy="1447945"/>
          </a:xfrm>
          <a:prstGeom prst="rect">
            <a:avLst/>
          </a:prstGeom>
          <a:effectLst>
            <a:outerShdw blurRad="635000" algn="ctr" rotWithShape="0">
              <a:srgbClr val="BC4122">
                <a:alpha val="5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396F48-E358-48ED-9618-FBF3F8A335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63738">
            <a:off x="977495" y="619349"/>
            <a:ext cx="939191" cy="939191"/>
          </a:xfrm>
          <a:prstGeom prst="rect">
            <a:avLst/>
          </a:prstGeom>
          <a:effectLst>
            <a:outerShdw blurRad="635000" algn="ctr" rotWithShape="0">
              <a:srgbClr val="C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9526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E3291647-A103-4A9F-9375-1B40120DD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46277"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238612-0AF8-47A0-98C0-4C5171106C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05" y="2401556"/>
            <a:ext cx="2970000" cy="2970000"/>
          </a:xfrm>
          <a:prstGeom prst="rect">
            <a:avLst/>
          </a:prstGeom>
          <a:effectLst>
            <a:outerShdw blurRad="635000" algn="ctr" rotWithShape="0">
              <a:srgbClr val="1A54BF">
                <a:alpha val="50000"/>
              </a:srgbClr>
            </a:outerShdw>
          </a:effec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84723D1-6509-472A-B4AB-DBF69F134E66}"/>
              </a:ext>
            </a:extLst>
          </p:cNvPr>
          <p:cNvSpPr/>
          <p:nvPr/>
        </p:nvSpPr>
        <p:spPr>
          <a:xfrm>
            <a:off x="4053230" y="1752532"/>
            <a:ext cx="7624420" cy="4733980"/>
          </a:xfrm>
          <a:prstGeom prst="roundRect">
            <a:avLst/>
          </a:prstGeom>
          <a:solidFill>
            <a:srgbClr val="1A54BF">
              <a:alpha val="20000"/>
            </a:srgbClr>
          </a:solidFill>
          <a:ln w="57150">
            <a:solidFill>
              <a:srgbClr val="1A54BF"/>
            </a:solidFill>
          </a:ln>
          <a:effectLst>
            <a:outerShdw blurRad="635000" algn="ctr" rotWithShape="0">
              <a:srgbClr val="1B55BE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id-ID" sz="2400" i="1">
                <a:latin typeface="+mj-lt"/>
              </a:rPr>
              <a:t>Visual Studio Code </a:t>
            </a:r>
            <a:r>
              <a:rPr lang="id-ID" sz="2400">
                <a:latin typeface="+mj-lt"/>
              </a:rPr>
              <a:t>(Vscode) adalah perangkat lunak penyunting kode - sumber buatan Microsoft untuk Linux, macOs dan Windows. Vscode menyediakan fitur seperti penyorotan sintaksis, penyelesaian kode dan kutipan kode.</a:t>
            </a:r>
          </a:p>
          <a:p>
            <a:pPr algn="just"/>
            <a:r>
              <a:rPr lang="id-ID" sz="2400">
                <a:latin typeface="+mj-lt"/>
              </a:rPr>
              <a:t>Fungsi Vscode yaitu 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id-ID" sz="2400">
                <a:latin typeface="+mj-lt"/>
              </a:rPr>
              <a:t>Untuk melakukan coding.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id-ID" sz="2400">
                <a:latin typeface="+mj-lt"/>
              </a:rPr>
              <a:t>Untuk memudahkan pengguna mengolah program yang sedang dibuat.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id-ID" sz="2400">
                <a:latin typeface="+mj-lt"/>
              </a:rPr>
              <a:t>Untuk memunculkan sugesti possible code berdasarkan bahasa atau database yang digunakan.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6C32248-3D5D-4BA2-9C02-269A57212275}"/>
              </a:ext>
            </a:extLst>
          </p:cNvPr>
          <p:cNvSpPr/>
          <p:nvPr/>
        </p:nvSpPr>
        <p:spPr>
          <a:xfrm>
            <a:off x="1243102" y="1034236"/>
            <a:ext cx="2003765" cy="514724"/>
          </a:xfrm>
          <a:prstGeom prst="roundRect">
            <a:avLst>
              <a:gd name="adj" fmla="val 35270"/>
            </a:avLst>
          </a:prstGeom>
          <a:solidFill>
            <a:schemeClr val="bg1"/>
          </a:solidFill>
          <a:ln>
            <a:noFill/>
          </a:ln>
          <a:effectLst>
            <a:outerShdw blurRad="635000" algn="ctr" rotWithShape="0">
              <a:schemeClr val="bg1">
                <a:alpha val="50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i="1">
                <a:solidFill>
                  <a:schemeClr val="tx1"/>
                </a:solidFill>
                <a:latin typeface="+mj-lt"/>
              </a:rPr>
              <a:t>Vscode</a:t>
            </a:r>
            <a:endParaRPr lang="en-ID" sz="240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396F48-E358-48ED-9618-FBF3F8A33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63738">
            <a:off x="977495" y="619349"/>
            <a:ext cx="939191" cy="939191"/>
          </a:xfrm>
          <a:prstGeom prst="rect">
            <a:avLst/>
          </a:prstGeom>
          <a:effectLst>
            <a:outerShdw blurRad="635000" algn="ctr" rotWithShape="0">
              <a:srgbClr val="C00000">
                <a:alpha val="50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ACD438-AF22-4A6F-86F3-7AE0E7E26E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353" y="-143236"/>
            <a:ext cx="2354943" cy="2354943"/>
          </a:xfrm>
          <a:prstGeom prst="rect">
            <a:avLst/>
          </a:prstGeom>
          <a:effectLst>
            <a:outerShdw blurRad="635000" algn="ctr" rotWithShape="0">
              <a:srgbClr val="C67F13">
                <a:alpha val="5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A8A24C-72E4-483D-9CA6-36686393D8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7003" y="5644931"/>
            <a:ext cx="2095043" cy="2095043"/>
          </a:xfrm>
          <a:prstGeom prst="rect">
            <a:avLst/>
          </a:prstGeom>
          <a:effectLst>
            <a:outerShdw blurRad="635000" algn="ctr" rotWithShape="0">
              <a:srgbClr val="BC9071"/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EC26DA8-6A0A-438D-ABDD-19592F361C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7851" y="5982203"/>
            <a:ext cx="1447945" cy="1447945"/>
          </a:xfrm>
          <a:prstGeom prst="rect">
            <a:avLst/>
          </a:prstGeom>
          <a:effectLst>
            <a:outerShdw blurRad="635000" algn="ctr" rotWithShape="0">
              <a:srgbClr val="BC4122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9940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E3291647-A103-4A9F-9375-1B40120DD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46277"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02A0F7-936F-4527-B119-06B3D2EE5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04" y="2355133"/>
            <a:ext cx="2970000" cy="2970000"/>
          </a:xfrm>
          <a:prstGeom prst="rect">
            <a:avLst/>
          </a:prstGeom>
          <a:effectLst>
            <a:outerShdw blurRad="635000" algn="ctr" rotWithShape="0">
              <a:srgbClr val="E9460F">
                <a:alpha val="50000"/>
              </a:srgbClr>
            </a:outerShdw>
          </a:effec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84723D1-6509-472A-B4AB-DBF69F134E66}"/>
              </a:ext>
            </a:extLst>
          </p:cNvPr>
          <p:cNvSpPr/>
          <p:nvPr/>
        </p:nvSpPr>
        <p:spPr>
          <a:xfrm>
            <a:off x="4053230" y="1752532"/>
            <a:ext cx="7624420" cy="4733980"/>
          </a:xfrm>
          <a:prstGeom prst="roundRect">
            <a:avLst/>
          </a:prstGeom>
          <a:solidFill>
            <a:srgbClr val="E9460F">
              <a:alpha val="20000"/>
            </a:srgbClr>
          </a:solidFill>
          <a:ln w="57150">
            <a:solidFill>
              <a:srgbClr val="E9460F"/>
            </a:solidFill>
          </a:ln>
          <a:effectLst>
            <a:outerShdw blurRad="635000" algn="ctr" rotWithShape="0">
              <a:srgbClr val="F7DF1E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id-ID" sz="2400">
                <a:latin typeface="+mj-lt"/>
              </a:rPr>
              <a:t>CodeIgniter adalah sebuah framework khusus web dan application development yang hadir sebagai platform open - source. Diciptakan untuk para developer yang ingin membangun situs web menggunakan bahasa pemrograman PHP.</a:t>
            </a:r>
          </a:p>
          <a:p>
            <a:pPr algn="just"/>
            <a:endParaRPr lang="id-ID" sz="2400">
              <a:latin typeface="+mj-lt"/>
            </a:endParaRPr>
          </a:p>
          <a:p>
            <a:pPr algn="just"/>
            <a:r>
              <a:rPr lang="id-ID" sz="2400">
                <a:latin typeface="+mj-lt"/>
              </a:rPr>
              <a:t>Manfaat CodeIgniter yaitu 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id-ID" sz="2400">
                <a:latin typeface="+mj-lt"/>
              </a:rPr>
              <a:t>Mampu melacak bug secara otomatis.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id-ID" sz="2400">
                <a:latin typeface="+mj-lt"/>
              </a:rPr>
              <a:t>Keamanan situs web pengguna dijamin baik.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id-ID" sz="2400">
                <a:latin typeface="+mj-lt"/>
              </a:rPr>
              <a:t>Dapat meningkatkan peringkat SEO situs web dengan mudah.</a:t>
            </a:r>
            <a:endParaRPr lang="en-ID" sz="2400">
              <a:latin typeface="+mj-lt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6C32248-3D5D-4BA2-9C02-269A57212275}"/>
              </a:ext>
            </a:extLst>
          </p:cNvPr>
          <p:cNvSpPr/>
          <p:nvPr/>
        </p:nvSpPr>
        <p:spPr>
          <a:xfrm>
            <a:off x="1243102" y="1034236"/>
            <a:ext cx="2003765" cy="514724"/>
          </a:xfrm>
          <a:prstGeom prst="roundRect">
            <a:avLst>
              <a:gd name="adj" fmla="val 35270"/>
            </a:avLst>
          </a:prstGeom>
          <a:solidFill>
            <a:schemeClr val="bg1"/>
          </a:solidFill>
          <a:ln>
            <a:noFill/>
          </a:ln>
          <a:effectLst>
            <a:outerShdw blurRad="635000" algn="ctr" rotWithShape="0">
              <a:schemeClr val="bg1">
                <a:alpha val="50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i="1">
                <a:solidFill>
                  <a:schemeClr val="tx1"/>
                </a:solidFill>
                <a:latin typeface="+mj-lt"/>
              </a:rPr>
              <a:t>CodeIgniter</a:t>
            </a:r>
            <a:endParaRPr lang="en-ID" sz="240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A5C823-D7B6-4CB7-8EEA-DFE1D4741B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2722" y="5651124"/>
            <a:ext cx="1989812" cy="1989812"/>
          </a:xfrm>
          <a:prstGeom prst="rect">
            <a:avLst/>
          </a:prstGeom>
          <a:effectLst>
            <a:outerShdw blurRad="635000" algn="ctr" rotWithShape="0">
              <a:srgbClr val="C67F13">
                <a:alpha val="5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084F35-531E-4F6B-87DE-FD5D2E10B4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975" y="41422"/>
            <a:ext cx="2095043" cy="2095043"/>
          </a:xfrm>
          <a:prstGeom prst="rect">
            <a:avLst/>
          </a:prstGeom>
          <a:effectLst>
            <a:outerShdw blurRad="635000" algn="ctr" rotWithShape="0">
              <a:srgbClr val="BC9071"/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84EEF2-0877-4032-9E24-9539293BA0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6773" y="5901277"/>
            <a:ext cx="1447945" cy="1447945"/>
          </a:xfrm>
          <a:prstGeom prst="rect">
            <a:avLst/>
          </a:prstGeom>
          <a:effectLst>
            <a:outerShdw blurRad="635000" algn="ctr" rotWithShape="0">
              <a:srgbClr val="BC4122">
                <a:alpha val="5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396F48-E358-48ED-9618-FBF3F8A335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63738">
            <a:off x="977495" y="619349"/>
            <a:ext cx="939191" cy="939191"/>
          </a:xfrm>
          <a:prstGeom prst="rect">
            <a:avLst/>
          </a:prstGeom>
          <a:effectLst>
            <a:outerShdw blurRad="635000" algn="ctr" rotWithShape="0">
              <a:srgbClr val="C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3486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MK Kosgoro | Jaringan IDN">
            <a:extLst>
              <a:ext uri="{FF2B5EF4-FFF2-40B4-BE49-F238E27FC236}">
                <a16:creationId xmlns:a16="http://schemas.microsoft.com/office/drawing/2014/main" id="{7EE3245D-6300-4187-A542-0FF666B2F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86597" cy="178659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58BB3A-702B-486F-B27A-48C5FF7883AD}"/>
              </a:ext>
            </a:extLst>
          </p:cNvPr>
          <p:cNvSpPr txBox="1"/>
          <p:nvPr/>
        </p:nvSpPr>
        <p:spPr>
          <a:xfrm>
            <a:off x="1786597" y="562708"/>
            <a:ext cx="11967503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100" b="1">
                <a:solidFill>
                  <a:schemeClr val="bg1"/>
                </a:solidFill>
              </a:rPr>
              <a:t>PENGERTIAN JURUSAN REKAYASA PERANGKAT LUNAK (RPL)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10136D-DF60-44A9-BC4C-B2E2751EB450}"/>
              </a:ext>
            </a:extLst>
          </p:cNvPr>
          <p:cNvSpPr txBox="1"/>
          <p:nvPr/>
        </p:nvSpPr>
        <p:spPr>
          <a:xfrm>
            <a:off x="4122029" y="1132095"/>
            <a:ext cx="7679856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id-ID" sz="3000">
              <a:solidFill>
                <a:schemeClr val="bg1"/>
              </a:solidFill>
              <a:latin typeface="+mj-lt"/>
            </a:endParaRPr>
          </a:p>
          <a:p>
            <a:pPr algn="just"/>
            <a:r>
              <a:rPr lang="id-ID" sz="3000">
                <a:solidFill>
                  <a:schemeClr val="bg1"/>
                </a:solidFill>
                <a:latin typeface="+mj-lt"/>
              </a:rPr>
              <a:t>	</a:t>
            </a:r>
            <a:r>
              <a:rPr lang="en-US" sz="3000">
                <a:solidFill>
                  <a:schemeClr val="bg1"/>
                </a:solidFill>
                <a:latin typeface="+mj-lt"/>
              </a:rPr>
              <a:t>Rekayasa Perangkat Lunak adalah sebuah jurusan yang mempelajari dan mendalami semua cara</a:t>
            </a:r>
            <a:r>
              <a:rPr lang="id-ID" sz="3000">
                <a:solidFill>
                  <a:schemeClr val="bg1"/>
                </a:solidFill>
                <a:latin typeface="+mj-lt"/>
              </a:rPr>
              <a:t> - </a:t>
            </a:r>
            <a:r>
              <a:rPr lang="en-US" sz="3000">
                <a:solidFill>
                  <a:schemeClr val="bg1"/>
                </a:solidFill>
                <a:latin typeface="+mj-lt"/>
              </a:rPr>
              <a:t>cara pengembangan perangkat lunak termasuk pembuatan, pemeliharaan, manajemen organisasi pengembangan perangkat lunak dan manajemen kualitas.</a:t>
            </a:r>
            <a:r>
              <a:rPr lang="id-ID" sz="3000">
                <a:solidFill>
                  <a:schemeClr val="bg1"/>
                </a:solidFill>
                <a:latin typeface="+mj-lt"/>
              </a:rPr>
              <a:t> </a:t>
            </a:r>
            <a:r>
              <a:rPr lang="en-US" sz="3000">
                <a:solidFill>
                  <a:schemeClr val="bg1"/>
                </a:solidFill>
                <a:latin typeface="+mj-lt"/>
              </a:rPr>
              <a:t>RPL juga berkaitan dengan software komputer mulai dari pembuatan website,</a:t>
            </a:r>
            <a:r>
              <a:rPr lang="id-ID" sz="3000">
                <a:solidFill>
                  <a:schemeClr val="bg1"/>
                </a:solidFill>
                <a:latin typeface="+mj-lt"/>
              </a:rPr>
              <a:t> </a:t>
            </a:r>
            <a:r>
              <a:rPr lang="en-US" sz="3000">
                <a:solidFill>
                  <a:schemeClr val="bg1"/>
                </a:solidFill>
                <a:latin typeface="+mj-lt"/>
              </a:rPr>
              <a:t>aplikasi, game dan semua yang berkaitan dengan pemrograman dengan menguasai bahasa pemrograman tersebut. </a:t>
            </a:r>
            <a:endParaRPr lang="en-ID" sz="3000">
              <a:solidFill>
                <a:schemeClr val="bg1"/>
              </a:solidFill>
              <a:latin typeface="+mj-lt"/>
            </a:endParaRPr>
          </a:p>
          <a:p>
            <a:pPr algn="just"/>
            <a:endParaRPr lang="en-ID" sz="3000">
              <a:solidFill>
                <a:schemeClr val="bg1"/>
              </a:solidFill>
              <a:latin typeface="+mj-lt"/>
            </a:endParaRPr>
          </a:p>
          <a:p>
            <a:pPr algn="just"/>
            <a:endParaRPr lang="en-ID" sz="30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C21AC8-43DC-45B9-9DF9-FEADD942A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2116176"/>
            <a:ext cx="8015458" cy="4508695"/>
          </a:xfrm>
          <a:prstGeom prst="rect">
            <a:avLst/>
          </a:prstGeom>
          <a:effectLst>
            <a:outerShdw blurRad="635000" algn="ctr" rotWithShape="0">
              <a:srgbClr val="ABA6B6">
                <a:alpha val="5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0048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MK Kosgoro | Jaringan IDN">
            <a:extLst>
              <a:ext uri="{FF2B5EF4-FFF2-40B4-BE49-F238E27FC236}">
                <a16:creationId xmlns:a16="http://schemas.microsoft.com/office/drawing/2014/main" id="{7EE3245D-6300-4187-A542-0FF666B2F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86597" cy="178659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58BB3A-702B-486F-B27A-48C5FF7883AD}"/>
              </a:ext>
            </a:extLst>
          </p:cNvPr>
          <p:cNvSpPr txBox="1"/>
          <p:nvPr/>
        </p:nvSpPr>
        <p:spPr>
          <a:xfrm>
            <a:off x="1786597" y="562708"/>
            <a:ext cx="4309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200" b="1">
                <a:solidFill>
                  <a:schemeClr val="bg1"/>
                </a:solidFill>
              </a:rPr>
              <a:t>PROFIL PERUSAHAAN</a:t>
            </a:r>
            <a:endParaRPr lang="en-ID" sz="3200" b="1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8860C2-8B29-49BE-B012-FA288529A8B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242" y="1147482"/>
            <a:ext cx="2281517" cy="22815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E8F0C4-EF02-4038-B4C2-715846F29ECB}"/>
              </a:ext>
            </a:extLst>
          </p:cNvPr>
          <p:cNvSpPr txBox="1"/>
          <p:nvPr/>
        </p:nvSpPr>
        <p:spPr>
          <a:xfrm>
            <a:off x="221566" y="3429000"/>
            <a:ext cx="1174886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3000">
                <a:solidFill>
                  <a:schemeClr val="bg1"/>
                </a:solidFill>
                <a:latin typeface="+mj-lt"/>
              </a:rPr>
              <a:t>	CV. IBNU AUF JAYA merupakan perusahaan yang bergerak dalam bidang pengadaan barang dan jasa, perusahaan ini memiliki 12 bidang usaha yaitu : pengadaan alat/barang (it solution) &amp; elektronik,  alat tulis kantor, textile &amp; konveksi, alat kesehatan &amp; hospital care furniture, jasa konstruksi bangunan, interior, properti dan furniture, percetakan, production house (foto + video shooting), wedding organizer/event organizer &amp; cattering.</a:t>
            </a:r>
            <a:endParaRPr lang="en-ID" sz="30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8713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2C795C5-180B-4B2D-8037-DC06B09D68BC}"/>
              </a:ext>
            </a:extLst>
          </p:cNvPr>
          <p:cNvSpPr txBox="1"/>
          <p:nvPr/>
        </p:nvSpPr>
        <p:spPr>
          <a:xfrm>
            <a:off x="6175993" y="3100478"/>
            <a:ext cx="58744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3000">
                <a:solidFill>
                  <a:schemeClr val="bg1"/>
                </a:solidFill>
                <a:latin typeface="+mj-lt"/>
              </a:rPr>
              <a:t>Menerapkan ide atau mencari ide baru berdasarkan permintaan klien, creative director, atau marketing manager.</a:t>
            </a:r>
            <a:endParaRPr lang="en-ID" sz="30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2" descr="SMK Kosgoro | Jaringan IDN">
            <a:extLst>
              <a:ext uri="{FF2B5EF4-FFF2-40B4-BE49-F238E27FC236}">
                <a16:creationId xmlns:a16="http://schemas.microsoft.com/office/drawing/2014/main" id="{7EE3245D-6300-4187-A542-0FF666B2F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86597" cy="178659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58BB3A-702B-486F-B27A-48C5FF7883AD}"/>
              </a:ext>
            </a:extLst>
          </p:cNvPr>
          <p:cNvSpPr txBox="1"/>
          <p:nvPr/>
        </p:nvSpPr>
        <p:spPr>
          <a:xfrm>
            <a:off x="1786597" y="562708"/>
            <a:ext cx="4309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200" b="1">
                <a:solidFill>
                  <a:schemeClr val="bg1"/>
                </a:solidFill>
              </a:rPr>
              <a:t>BIDANG YANG DIISI</a:t>
            </a:r>
            <a:endParaRPr lang="en-ID" sz="32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DFC51-A6A1-44B2-ACDB-2E7EE9059784}"/>
              </a:ext>
            </a:extLst>
          </p:cNvPr>
          <p:cNvSpPr txBox="1"/>
          <p:nvPr/>
        </p:nvSpPr>
        <p:spPr>
          <a:xfrm>
            <a:off x="221566" y="3100478"/>
            <a:ext cx="58744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3000">
                <a:solidFill>
                  <a:schemeClr val="bg1"/>
                </a:solidFill>
                <a:latin typeface="+mj-lt"/>
              </a:rPr>
              <a:t>D</a:t>
            </a:r>
            <a:r>
              <a:rPr lang="en-ID" sz="3000">
                <a:solidFill>
                  <a:schemeClr val="bg1"/>
                </a:solidFill>
                <a:latin typeface="+mj-lt"/>
              </a:rPr>
              <a:t>igital marketing adalah suatu strategi pemasaran menggunakan media digital dan internet.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C1C90E-06C3-469B-B632-5526E434F487}"/>
              </a:ext>
            </a:extLst>
          </p:cNvPr>
          <p:cNvSpPr txBox="1"/>
          <p:nvPr/>
        </p:nvSpPr>
        <p:spPr>
          <a:xfrm>
            <a:off x="221566" y="2525882"/>
            <a:ext cx="4309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200" b="1">
                <a:solidFill>
                  <a:schemeClr val="bg1"/>
                </a:solidFill>
              </a:rPr>
              <a:t>DIGITAL MARKETING</a:t>
            </a:r>
            <a:endParaRPr lang="en-ID" sz="3200" b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9CAE75-E082-4324-B70E-1FD0FF9B3002}"/>
              </a:ext>
            </a:extLst>
          </p:cNvPr>
          <p:cNvSpPr txBox="1"/>
          <p:nvPr/>
        </p:nvSpPr>
        <p:spPr>
          <a:xfrm>
            <a:off x="7661033" y="2525882"/>
            <a:ext cx="4309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3200" b="1">
                <a:solidFill>
                  <a:schemeClr val="bg1"/>
                </a:solidFill>
              </a:rPr>
              <a:t>CREATIVE DESIGNER</a:t>
            </a:r>
            <a:endParaRPr lang="en-ID" sz="3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355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MK Kosgoro | Jaringan IDN">
            <a:extLst>
              <a:ext uri="{FF2B5EF4-FFF2-40B4-BE49-F238E27FC236}">
                <a16:creationId xmlns:a16="http://schemas.microsoft.com/office/drawing/2014/main" id="{7EE3245D-6300-4187-A542-0FF666B2F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86597" cy="178659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58BB3A-702B-486F-B27A-48C5FF7883AD}"/>
              </a:ext>
            </a:extLst>
          </p:cNvPr>
          <p:cNvSpPr txBox="1"/>
          <p:nvPr/>
        </p:nvSpPr>
        <p:spPr>
          <a:xfrm>
            <a:off x="1786597" y="562708"/>
            <a:ext cx="430940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d-ID" sz="3200" b="1">
                <a:solidFill>
                  <a:schemeClr val="bg1"/>
                </a:solidFill>
              </a:rPr>
              <a:t>ORGANIGRAM</a:t>
            </a:r>
            <a:endParaRPr lang="en-ID" sz="3200" b="1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7EBFD9-D59A-44FA-9872-CD5044D9C4D7}"/>
              </a:ext>
            </a:extLst>
          </p:cNvPr>
          <p:cNvSpPr/>
          <p:nvPr/>
        </p:nvSpPr>
        <p:spPr>
          <a:xfrm>
            <a:off x="4705350" y="265570"/>
            <a:ext cx="2781300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>
                <a:solidFill>
                  <a:schemeClr val="bg1"/>
                </a:solidFill>
              </a:rPr>
              <a:t>MUHAMMAD AGUS</a:t>
            </a:r>
            <a:endParaRPr lang="en-ID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EDD7FF-E7F1-4660-AD1E-73EA15CA48DA}"/>
              </a:ext>
            </a:extLst>
          </p:cNvPr>
          <p:cNvSpPr/>
          <p:nvPr/>
        </p:nvSpPr>
        <p:spPr>
          <a:xfrm>
            <a:off x="4705350" y="939820"/>
            <a:ext cx="2781300" cy="584775"/>
          </a:xfrm>
          <a:prstGeom prst="rect">
            <a:avLst/>
          </a:prstGeom>
          <a:solidFill>
            <a:srgbClr val="7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/>
              <a:t>DIREKTUR UTAMA</a:t>
            </a:r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A88A59-DD10-47BD-8C63-FC32376BDF74}"/>
              </a:ext>
            </a:extLst>
          </p:cNvPr>
          <p:cNvSpPr/>
          <p:nvPr/>
        </p:nvSpPr>
        <p:spPr>
          <a:xfrm>
            <a:off x="3200400" y="2052652"/>
            <a:ext cx="2781300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/>
              <a:t>YANDI NURHADI RAHMAT</a:t>
            </a:r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8B9631-9D1A-4B31-81DA-677FD05012D5}"/>
              </a:ext>
            </a:extLst>
          </p:cNvPr>
          <p:cNvSpPr/>
          <p:nvPr/>
        </p:nvSpPr>
        <p:spPr>
          <a:xfrm>
            <a:off x="3200400" y="2726902"/>
            <a:ext cx="2781300" cy="584775"/>
          </a:xfrm>
          <a:prstGeom prst="rect">
            <a:avLst/>
          </a:prstGeom>
          <a:solidFill>
            <a:srgbClr val="7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/>
              <a:t>WAKIL DIREKTUR</a:t>
            </a:r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CBE18B-ABBC-413A-8057-5F60715BEE5F}"/>
              </a:ext>
            </a:extLst>
          </p:cNvPr>
          <p:cNvSpPr/>
          <p:nvPr/>
        </p:nvSpPr>
        <p:spPr>
          <a:xfrm>
            <a:off x="6229350" y="2052652"/>
            <a:ext cx="2781300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/>
              <a:t>EVI NURMAYATANI</a:t>
            </a:r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C25A48-3191-42C1-B939-A50A2DB9C316}"/>
              </a:ext>
            </a:extLst>
          </p:cNvPr>
          <p:cNvSpPr/>
          <p:nvPr/>
        </p:nvSpPr>
        <p:spPr>
          <a:xfrm>
            <a:off x="6229350" y="2726902"/>
            <a:ext cx="2781300" cy="584775"/>
          </a:xfrm>
          <a:prstGeom prst="rect">
            <a:avLst/>
          </a:prstGeom>
          <a:solidFill>
            <a:srgbClr val="7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/>
              <a:t>BENDAHARA</a:t>
            </a:r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CCE8BA-7DF4-4B94-A06A-422AE512709E}"/>
              </a:ext>
            </a:extLst>
          </p:cNvPr>
          <p:cNvSpPr/>
          <p:nvPr/>
        </p:nvSpPr>
        <p:spPr>
          <a:xfrm>
            <a:off x="3200400" y="3687766"/>
            <a:ext cx="2781300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/>
              <a:t>NADYA RAHMADANI</a:t>
            </a:r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E48528-B061-42BF-BBC5-D5FEDAE7CA58}"/>
              </a:ext>
            </a:extLst>
          </p:cNvPr>
          <p:cNvSpPr/>
          <p:nvPr/>
        </p:nvSpPr>
        <p:spPr>
          <a:xfrm>
            <a:off x="3200400" y="4362016"/>
            <a:ext cx="2781300" cy="584775"/>
          </a:xfrm>
          <a:prstGeom prst="rect">
            <a:avLst/>
          </a:prstGeom>
          <a:solidFill>
            <a:srgbClr val="7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/>
              <a:t>ADMIN</a:t>
            </a:r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37313F-78D1-4DD1-A63B-041BC13D2049}"/>
              </a:ext>
            </a:extLst>
          </p:cNvPr>
          <p:cNvSpPr/>
          <p:nvPr/>
        </p:nvSpPr>
        <p:spPr>
          <a:xfrm>
            <a:off x="6229350" y="3687766"/>
            <a:ext cx="2781300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/>
              <a:t>SURYA ARASY ALFARIZI</a:t>
            </a:r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242CDA-03D6-4F76-A434-D5CBBD3A525E}"/>
              </a:ext>
            </a:extLst>
          </p:cNvPr>
          <p:cNvSpPr/>
          <p:nvPr/>
        </p:nvSpPr>
        <p:spPr>
          <a:xfrm>
            <a:off x="6229350" y="4362016"/>
            <a:ext cx="2781300" cy="584775"/>
          </a:xfrm>
          <a:prstGeom prst="rect">
            <a:avLst/>
          </a:prstGeom>
          <a:solidFill>
            <a:srgbClr val="7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/>
              <a:t>OPERASIONAL</a:t>
            </a:r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B89EBD-C9E2-40A5-BCCA-DEF35DF9F515}"/>
              </a:ext>
            </a:extLst>
          </p:cNvPr>
          <p:cNvSpPr/>
          <p:nvPr/>
        </p:nvSpPr>
        <p:spPr>
          <a:xfrm>
            <a:off x="285750" y="5328654"/>
            <a:ext cx="2781300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/>
              <a:t>FADYAH NUR ALI</a:t>
            </a:r>
            <a:endParaRPr lang="en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C2A0B8-7FFD-4F7F-8AC4-8974C8532DB2}"/>
              </a:ext>
            </a:extLst>
          </p:cNvPr>
          <p:cNvSpPr/>
          <p:nvPr/>
        </p:nvSpPr>
        <p:spPr>
          <a:xfrm>
            <a:off x="285750" y="6002904"/>
            <a:ext cx="2781300" cy="584775"/>
          </a:xfrm>
          <a:prstGeom prst="rect">
            <a:avLst/>
          </a:prstGeom>
          <a:solidFill>
            <a:srgbClr val="7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/>
              <a:t>DESIGN</a:t>
            </a:r>
            <a:endParaRPr lang="en-ID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29C2E5-D34F-49AD-90FC-3A63C4042FD8}"/>
              </a:ext>
            </a:extLst>
          </p:cNvPr>
          <p:cNvSpPr/>
          <p:nvPr/>
        </p:nvSpPr>
        <p:spPr>
          <a:xfrm>
            <a:off x="3200400" y="5328654"/>
            <a:ext cx="2781300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/>
              <a:t>ZALFA ZAHIRA PUTRI</a:t>
            </a:r>
            <a:endParaRPr lang="en-ID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58E8FF-7F3E-4325-B909-02F1D3897ECB}"/>
              </a:ext>
            </a:extLst>
          </p:cNvPr>
          <p:cNvSpPr/>
          <p:nvPr/>
        </p:nvSpPr>
        <p:spPr>
          <a:xfrm>
            <a:off x="3200400" y="6002904"/>
            <a:ext cx="2781300" cy="584775"/>
          </a:xfrm>
          <a:prstGeom prst="rect">
            <a:avLst/>
          </a:prstGeom>
          <a:solidFill>
            <a:srgbClr val="7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/>
              <a:t>DESIGN</a:t>
            </a:r>
            <a:endParaRPr lang="en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B91280-1F5D-4755-8128-D5FDEC3867A8}"/>
              </a:ext>
            </a:extLst>
          </p:cNvPr>
          <p:cNvSpPr/>
          <p:nvPr/>
        </p:nvSpPr>
        <p:spPr>
          <a:xfrm>
            <a:off x="6229350" y="5328654"/>
            <a:ext cx="2781300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/>
              <a:t>KAMIL IDRIS RIZKIANSYAH</a:t>
            </a:r>
            <a:endParaRPr lang="en-ID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095E0D-E856-4913-B803-E00D76233D97}"/>
              </a:ext>
            </a:extLst>
          </p:cNvPr>
          <p:cNvSpPr/>
          <p:nvPr/>
        </p:nvSpPr>
        <p:spPr>
          <a:xfrm>
            <a:off x="6229350" y="6002904"/>
            <a:ext cx="2781300" cy="584775"/>
          </a:xfrm>
          <a:prstGeom prst="rect">
            <a:avLst/>
          </a:prstGeom>
          <a:solidFill>
            <a:srgbClr val="7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/>
              <a:t>DESIGN</a:t>
            </a:r>
            <a:endParaRPr lang="en-ID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6B5452-024C-4E0E-8463-5D6E4473AAF5}"/>
              </a:ext>
            </a:extLst>
          </p:cNvPr>
          <p:cNvSpPr/>
          <p:nvPr/>
        </p:nvSpPr>
        <p:spPr>
          <a:xfrm>
            <a:off x="9144000" y="5328654"/>
            <a:ext cx="2781300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/>
              <a:t>IKHSANUR FATHIR BUDIANSYAH </a:t>
            </a:r>
            <a:endParaRPr lang="en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825A00C-86ED-42C0-82A2-07BA8B839AA8}"/>
              </a:ext>
            </a:extLst>
          </p:cNvPr>
          <p:cNvSpPr/>
          <p:nvPr/>
        </p:nvSpPr>
        <p:spPr>
          <a:xfrm>
            <a:off x="9144000" y="6002904"/>
            <a:ext cx="2781300" cy="584775"/>
          </a:xfrm>
          <a:prstGeom prst="rect">
            <a:avLst/>
          </a:prstGeom>
          <a:solidFill>
            <a:srgbClr val="7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/>
              <a:t>DESIGN</a:t>
            </a:r>
            <a:endParaRPr lang="en-ID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11E219A9-EF2A-4720-BB17-B0194BF1C589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6105525" y="538177"/>
            <a:ext cx="12700" cy="3028950"/>
          </a:xfrm>
          <a:prstGeom prst="bentConnector3">
            <a:avLst>
              <a:gd name="adj1" fmla="val 2100000"/>
            </a:avLst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05C10B6-2C16-4773-A3FD-72C8C4E666E8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6096000" y="1524595"/>
            <a:ext cx="0" cy="359350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B541B87-23B9-4AD0-9CEE-97F09F0C6094}"/>
              </a:ext>
            </a:extLst>
          </p:cNvPr>
          <p:cNvCxnSpPr/>
          <p:nvPr/>
        </p:nvCxnSpPr>
        <p:spPr>
          <a:xfrm rot="5400000" flipH="1" flipV="1">
            <a:off x="6105525" y="2179353"/>
            <a:ext cx="12700" cy="3028950"/>
          </a:xfrm>
          <a:prstGeom prst="bentConnector3">
            <a:avLst>
              <a:gd name="adj1" fmla="val 1600000"/>
            </a:avLst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314409D-7B82-4CC5-B8E0-ED148B691C3E}"/>
              </a:ext>
            </a:extLst>
          </p:cNvPr>
          <p:cNvCxnSpPr/>
          <p:nvPr/>
        </p:nvCxnSpPr>
        <p:spPr>
          <a:xfrm rot="5400000" flipH="1" flipV="1">
            <a:off x="3127375" y="3820529"/>
            <a:ext cx="12700" cy="3028950"/>
          </a:xfrm>
          <a:prstGeom prst="bentConnector3">
            <a:avLst>
              <a:gd name="adj1" fmla="val 1768748"/>
            </a:avLst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E3C1FCD4-37E2-4428-B7AC-A2BFE2F89BC8}"/>
              </a:ext>
            </a:extLst>
          </p:cNvPr>
          <p:cNvCxnSpPr/>
          <p:nvPr/>
        </p:nvCxnSpPr>
        <p:spPr>
          <a:xfrm rot="5400000" flipH="1" flipV="1">
            <a:off x="8994775" y="3807829"/>
            <a:ext cx="12700" cy="3028950"/>
          </a:xfrm>
          <a:prstGeom prst="bentConnector3">
            <a:avLst>
              <a:gd name="adj1" fmla="val 1662496"/>
            </a:avLst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45D9990-CDD3-451F-B576-20F77133E02A}"/>
              </a:ext>
            </a:extLst>
          </p:cNvPr>
          <p:cNvCxnSpPr/>
          <p:nvPr/>
        </p:nvCxnSpPr>
        <p:spPr>
          <a:xfrm>
            <a:off x="4648200" y="5118100"/>
            <a:ext cx="286067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167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MK Kosgoro | Jaringan IDN">
            <a:extLst>
              <a:ext uri="{FF2B5EF4-FFF2-40B4-BE49-F238E27FC236}">
                <a16:creationId xmlns:a16="http://schemas.microsoft.com/office/drawing/2014/main" id="{7EE3245D-6300-4187-A542-0FF666B2F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86597" cy="178659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58BB3A-702B-486F-B27A-48C5FF7883AD}"/>
              </a:ext>
            </a:extLst>
          </p:cNvPr>
          <p:cNvSpPr txBox="1"/>
          <p:nvPr/>
        </p:nvSpPr>
        <p:spPr>
          <a:xfrm>
            <a:off x="1786597" y="562708"/>
            <a:ext cx="5407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200" b="1">
                <a:solidFill>
                  <a:schemeClr val="bg1"/>
                </a:solidFill>
              </a:rPr>
              <a:t>KEGIATAN YANG DILAKUKAN</a:t>
            </a:r>
            <a:endParaRPr lang="en-ID" sz="3200" b="1">
              <a:solidFill>
                <a:schemeClr val="bg1"/>
              </a:solidFill>
            </a:endParaRPr>
          </a:p>
        </p:txBody>
      </p:sp>
      <p:pic>
        <p:nvPicPr>
          <p:cNvPr id="3" name="Picture 2">
            <a:hlinkClick r:id="rId3" action="ppaction://hlinksldjump"/>
            <a:extLst>
              <a:ext uri="{FF2B5EF4-FFF2-40B4-BE49-F238E27FC236}">
                <a16:creationId xmlns:a16="http://schemas.microsoft.com/office/drawing/2014/main" id="{2344CBF2-725F-4465-8950-10F9715EF6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67" t="34984" r="35224" b="35265"/>
          <a:stretch/>
        </p:blipFill>
        <p:spPr>
          <a:xfrm>
            <a:off x="668045" y="5466161"/>
            <a:ext cx="1046246" cy="1058400"/>
          </a:xfrm>
          <a:prstGeom prst="rect">
            <a:avLst/>
          </a:prstGeom>
          <a:effectLst>
            <a:outerShdw blurRad="635000" algn="ctr" rotWithShape="0">
              <a:srgbClr val="04BFCD">
                <a:alpha val="50000"/>
              </a:srgbClr>
            </a:outerShdw>
          </a:effectLst>
        </p:spPr>
      </p:pic>
      <p:pic>
        <p:nvPicPr>
          <p:cNvPr id="11" name="Picture 10">
            <a:hlinkClick r:id="rId5" action="ppaction://hlinksldjump"/>
            <a:extLst>
              <a:ext uri="{FF2B5EF4-FFF2-40B4-BE49-F238E27FC236}">
                <a16:creationId xmlns:a16="http://schemas.microsoft.com/office/drawing/2014/main" id="{79AD4754-FE2D-411C-9652-DE96A476F03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2" t="18577" r="29145" b="18770"/>
          <a:stretch/>
        </p:blipFill>
        <p:spPr>
          <a:xfrm>
            <a:off x="690331" y="2044347"/>
            <a:ext cx="1036114" cy="1058400"/>
          </a:xfrm>
          <a:prstGeom prst="rect">
            <a:avLst/>
          </a:prstGeom>
          <a:effectLst>
            <a:outerShdw blurRad="635000" algn="ctr" rotWithShape="0">
              <a:srgbClr val="D74F32">
                <a:alpha val="50000"/>
              </a:srgbClr>
            </a:outerShdw>
          </a:effectLst>
        </p:spPr>
      </p:pic>
      <p:pic>
        <p:nvPicPr>
          <p:cNvPr id="13" name="Picture 12">
            <a:hlinkClick r:id="rId7" action="ppaction://hlinksldjump"/>
            <a:extLst>
              <a:ext uri="{FF2B5EF4-FFF2-40B4-BE49-F238E27FC236}">
                <a16:creationId xmlns:a16="http://schemas.microsoft.com/office/drawing/2014/main" id="{8C60AA35-1862-4C2A-BABD-E0C5A5BB27B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5" t="16821" r="21146" b="27590"/>
          <a:stretch/>
        </p:blipFill>
        <p:spPr>
          <a:xfrm>
            <a:off x="668045" y="3755254"/>
            <a:ext cx="1058400" cy="1058400"/>
          </a:xfrm>
          <a:prstGeom prst="rect">
            <a:avLst/>
          </a:prstGeom>
          <a:effectLst>
            <a:outerShdw blurRad="635000" algn="ctr" rotWithShape="0">
              <a:srgbClr val="105E2F">
                <a:alpha val="50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3ED76B-3B4A-45BE-9D91-BEEBB80BA0E1}"/>
              </a:ext>
            </a:extLst>
          </p:cNvPr>
          <p:cNvSpPr txBox="1"/>
          <p:nvPr/>
        </p:nvSpPr>
        <p:spPr>
          <a:xfrm>
            <a:off x="1980615" y="2087084"/>
            <a:ext cx="5874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3000">
                <a:solidFill>
                  <a:schemeClr val="bg1"/>
                </a:solidFill>
                <a:latin typeface="+mj-lt"/>
              </a:rPr>
              <a:t>Membuat profile perusahaan menggunakan Ms. Power Point.</a:t>
            </a:r>
            <a:endParaRPr lang="en-ID" sz="3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43ED2B-A1AE-4385-9590-EF319DBCE921}"/>
              </a:ext>
            </a:extLst>
          </p:cNvPr>
          <p:cNvSpPr txBox="1"/>
          <p:nvPr/>
        </p:nvSpPr>
        <p:spPr>
          <a:xfrm>
            <a:off x="1980616" y="3776622"/>
            <a:ext cx="5874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3000">
                <a:solidFill>
                  <a:schemeClr val="bg1"/>
                </a:solidFill>
                <a:latin typeface="+mj-lt"/>
              </a:rPr>
              <a:t>Membuat daftar dan harga barang menggunakan Ms. Excel.</a:t>
            </a:r>
            <a:endParaRPr lang="en-ID" sz="3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7E822C-4381-4958-B40E-365C23ACCACC}"/>
              </a:ext>
            </a:extLst>
          </p:cNvPr>
          <p:cNvSpPr txBox="1"/>
          <p:nvPr/>
        </p:nvSpPr>
        <p:spPr>
          <a:xfrm>
            <a:off x="1980614" y="5466159"/>
            <a:ext cx="54075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3000">
                <a:solidFill>
                  <a:schemeClr val="bg1"/>
                </a:solidFill>
                <a:latin typeface="+mj-lt"/>
              </a:rPr>
              <a:t>Membuat iklan digital marketing dan katalog menggunakan Canva.</a:t>
            </a:r>
            <a:endParaRPr lang="en-ID" sz="30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1212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MK Kosgoro | Jaringan IDN">
            <a:extLst>
              <a:ext uri="{FF2B5EF4-FFF2-40B4-BE49-F238E27FC236}">
                <a16:creationId xmlns:a16="http://schemas.microsoft.com/office/drawing/2014/main" id="{7EE3245D-6300-4187-A542-0FF666B2F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86597" cy="178659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58BB3A-702B-486F-B27A-48C5FF7883AD}"/>
              </a:ext>
            </a:extLst>
          </p:cNvPr>
          <p:cNvSpPr txBox="1"/>
          <p:nvPr/>
        </p:nvSpPr>
        <p:spPr>
          <a:xfrm>
            <a:off x="1786597" y="562708"/>
            <a:ext cx="5407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200" b="1">
                <a:solidFill>
                  <a:schemeClr val="bg1"/>
                </a:solidFill>
              </a:rPr>
              <a:t>APLIKASI YANG DIGUNAKAN</a:t>
            </a:r>
            <a:endParaRPr lang="en-ID" sz="3200" b="1">
              <a:solidFill>
                <a:schemeClr val="bg1"/>
              </a:solidFill>
            </a:endParaRPr>
          </a:p>
        </p:txBody>
      </p:sp>
      <p:pic>
        <p:nvPicPr>
          <p:cNvPr id="11" name="Picture 10">
            <a:hlinkClick r:id="rId3" action="ppaction://hlinksldjump"/>
            <a:extLst>
              <a:ext uri="{FF2B5EF4-FFF2-40B4-BE49-F238E27FC236}">
                <a16:creationId xmlns:a16="http://schemas.microsoft.com/office/drawing/2014/main" id="{79AD4754-FE2D-411C-9652-DE96A476F0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2" t="18577" r="29145" b="18770"/>
          <a:stretch/>
        </p:blipFill>
        <p:spPr>
          <a:xfrm>
            <a:off x="690331" y="2044347"/>
            <a:ext cx="2907463" cy="2970000"/>
          </a:xfrm>
          <a:prstGeom prst="rect">
            <a:avLst/>
          </a:prstGeom>
          <a:effectLst>
            <a:outerShdw blurRad="635000" algn="ctr" rotWithShape="0">
              <a:srgbClr val="D74F32">
                <a:alpha val="50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3ED76B-3B4A-45BE-9D91-BEEBB80BA0E1}"/>
              </a:ext>
            </a:extLst>
          </p:cNvPr>
          <p:cNvSpPr txBox="1"/>
          <p:nvPr/>
        </p:nvSpPr>
        <p:spPr>
          <a:xfrm>
            <a:off x="3955834" y="1579712"/>
            <a:ext cx="754583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2700">
                <a:solidFill>
                  <a:schemeClr val="bg1"/>
                </a:solidFill>
                <a:latin typeface="+mj-lt"/>
              </a:rPr>
              <a:t>Ms. Power Point berguna sebagai media presentasi dengan menggunakan beberapa slide.</a:t>
            </a:r>
          </a:p>
          <a:p>
            <a:pPr algn="just"/>
            <a:endParaRPr lang="id-ID" sz="2700">
              <a:solidFill>
                <a:schemeClr val="bg1"/>
              </a:solidFill>
              <a:latin typeface="+mj-lt"/>
            </a:endParaRPr>
          </a:p>
          <a:p>
            <a:pPr algn="just"/>
            <a:r>
              <a:rPr lang="id-ID" sz="2700">
                <a:solidFill>
                  <a:schemeClr val="bg1"/>
                </a:solidFill>
                <a:latin typeface="+mj-lt"/>
              </a:rPr>
              <a:t>Fungsi Ms. Power Point yaitu :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id-ID" sz="2700">
                <a:solidFill>
                  <a:schemeClr val="bg1"/>
                </a:solidFill>
                <a:latin typeface="+mj-lt"/>
              </a:rPr>
              <a:t>M</a:t>
            </a:r>
            <a:r>
              <a:rPr lang="en-ID" sz="2700">
                <a:solidFill>
                  <a:schemeClr val="bg1"/>
                </a:solidFill>
                <a:latin typeface="+mj-lt"/>
              </a:rPr>
              <a:t>embuat bahan dan proses presentasi menjadi lebih mudah.</a:t>
            </a:r>
            <a:endParaRPr lang="id-ID" sz="2700">
              <a:solidFill>
                <a:schemeClr val="bg1"/>
              </a:solidFill>
              <a:latin typeface="+mj-lt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id-ID" sz="2700">
                <a:solidFill>
                  <a:schemeClr val="bg1"/>
                </a:solidFill>
                <a:latin typeface="+mj-lt"/>
              </a:rPr>
              <a:t>M</a:t>
            </a:r>
            <a:r>
              <a:rPr lang="en-ID" sz="2700">
                <a:solidFill>
                  <a:schemeClr val="bg1"/>
                </a:solidFill>
                <a:latin typeface="+mj-lt"/>
              </a:rPr>
              <a:t>emudahkan pengguna dalam memasukkan gambar ataupun video dalam bahan presentasinya.</a:t>
            </a:r>
            <a:endParaRPr lang="id-ID" sz="2700">
              <a:solidFill>
                <a:schemeClr val="bg1"/>
              </a:solidFill>
              <a:latin typeface="+mj-lt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id-ID" sz="2700">
                <a:solidFill>
                  <a:schemeClr val="bg1"/>
                </a:solidFill>
                <a:latin typeface="+mj-lt"/>
              </a:rPr>
              <a:t>M</a:t>
            </a:r>
            <a:r>
              <a:rPr lang="sv-SE" sz="2700">
                <a:solidFill>
                  <a:schemeClr val="bg1"/>
                </a:solidFill>
                <a:latin typeface="+mj-lt"/>
              </a:rPr>
              <a:t>empermudah pengguna dalam mengakses ataupun membagikan materi yang akan dan telah disampaikan. </a:t>
            </a:r>
            <a:endParaRPr lang="en-ID" sz="27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: Rounded Corners 9">
            <a:hlinkClick r:id="rId5" action="ppaction://hlinksldjump"/>
            <a:extLst>
              <a:ext uri="{FF2B5EF4-FFF2-40B4-BE49-F238E27FC236}">
                <a16:creationId xmlns:a16="http://schemas.microsoft.com/office/drawing/2014/main" id="{B54AE6B9-C170-40FE-A831-D6981D63C328}"/>
              </a:ext>
            </a:extLst>
          </p:cNvPr>
          <p:cNvSpPr/>
          <p:nvPr/>
        </p:nvSpPr>
        <p:spPr>
          <a:xfrm>
            <a:off x="146096" y="6270999"/>
            <a:ext cx="1494404" cy="428999"/>
          </a:xfrm>
          <a:prstGeom prst="roundRect">
            <a:avLst>
              <a:gd name="adj" fmla="val 29102"/>
            </a:avLst>
          </a:prstGeom>
          <a:solidFill>
            <a:srgbClr val="C00000"/>
          </a:solidFill>
          <a:ln>
            <a:noFill/>
          </a:ln>
          <a:effectLst>
            <a:outerShdw blurRad="635000" algn="ctr" rotWithShape="0">
              <a:srgbClr val="C00000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>
                <a:solidFill>
                  <a:schemeClr val="bg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KEMBALI</a:t>
            </a:r>
            <a:endParaRPr lang="en-ID" sz="2400" b="1">
              <a:solidFill>
                <a:schemeClr val="bg1"/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0680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A948922-9F00-4D91-BC6E-0285BDFEE9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5" t="16821" r="21146" b="27590"/>
          <a:stretch/>
        </p:blipFill>
        <p:spPr>
          <a:xfrm>
            <a:off x="668045" y="2044347"/>
            <a:ext cx="2970000" cy="2970000"/>
          </a:xfrm>
          <a:prstGeom prst="rect">
            <a:avLst/>
          </a:prstGeom>
          <a:effectLst>
            <a:outerShdw blurRad="635000" algn="ctr" rotWithShape="0">
              <a:srgbClr val="105E2F">
                <a:alpha val="50000"/>
              </a:srgbClr>
            </a:outerShdw>
          </a:effectLst>
        </p:spPr>
      </p:pic>
      <p:pic>
        <p:nvPicPr>
          <p:cNvPr id="4" name="Picture 2" descr="SMK Kosgoro | Jaringan IDN">
            <a:extLst>
              <a:ext uri="{FF2B5EF4-FFF2-40B4-BE49-F238E27FC236}">
                <a16:creationId xmlns:a16="http://schemas.microsoft.com/office/drawing/2014/main" id="{7EE3245D-6300-4187-A542-0FF666B2F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86597" cy="178659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58BB3A-702B-486F-B27A-48C5FF7883AD}"/>
              </a:ext>
            </a:extLst>
          </p:cNvPr>
          <p:cNvSpPr txBox="1"/>
          <p:nvPr/>
        </p:nvSpPr>
        <p:spPr>
          <a:xfrm>
            <a:off x="1786597" y="562708"/>
            <a:ext cx="5407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200" b="1">
                <a:solidFill>
                  <a:schemeClr val="bg1"/>
                </a:solidFill>
              </a:rPr>
              <a:t>APLIKASI YANG DIGUNAKAN</a:t>
            </a:r>
            <a:endParaRPr lang="en-ID" sz="3200" b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C46BCB-196C-40C9-A93F-925A757F5BD3}"/>
              </a:ext>
            </a:extLst>
          </p:cNvPr>
          <p:cNvSpPr txBox="1"/>
          <p:nvPr/>
        </p:nvSpPr>
        <p:spPr>
          <a:xfrm>
            <a:off x="3978120" y="1586311"/>
            <a:ext cx="7545835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2700">
                <a:solidFill>
                  <a:schemeClr val="bg1"/>
                </a:solidFill>
                <a:latin typeface="+mj-lt"/>
              </a:rPr>
              <a:t>Ms. Excel adalah sebuah aplikasi untuk mengolah data dengan otomatis melalui berbagai bentuk seperti rumus, perhitungan dasar, pengolahan data, pembuatan tabel, pembuatan grafik hingga manajemen data.</a:t>
            </a:r>
          </a:p>
          <a:p>
            <a:pPr algn="just"/>
            <a:endParaRPr lang="id-ID" sz="2700">
              <a:solidFill>
                <a:schemeClr val="bg1"/>
              </a:solidFill>
              <a:latin typeface="+mj-lt"/>
            </a:endParaRPr>
          </a:p>
          <a:p>
            <a:pPr algn="just"/>
            <a:r>
              <a:rPr lang="id-ID" sz="2700">
                <a:solidFill>
                  <a:schemeClr val="bg1"/>
                </a:solidFill>
                <a:latin typeface="+mj-lt"/>
              </a:rPr>
              <a:t>Fungsi Ms. Excel yaitu :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id-ID" sz="2700">
                <a:solidFill>
                  <a:schemeClr val="bg1"/>
                </a:solidFill>
                <a:latin typeface="+mj-lt"/>
              </a:rPr>
              <a:t>Membuat, mengedit, mengurutkan, menganalisa dan meringkas data.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id-ID" sz="2700">
                <a:solidFill>
                  <a:schemeClr val="bg1"/>
                </a:solidFill>
                <a:latin typeface="+mj-lt"/>
              </a:rPr>
              <a:t>Melakukan perhitungan aritmatika dan statistika.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id-ID" sz="2700">
                <a:solidFill>
                  <a:schemeClr val="bg1"/>
                </a:solidFill>
                <a:latin typeface="+mj-lt"/>
              </a:rPr>
              <a:t>Membuat berbagai macam grafik dan diagram.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EF00CEEF-3929-4146-9A4F-BD4F30C87CF3}"/>
              </a:ext>
            </a:extLst>
          </p:cNvPr>
          <p:cNvSpPr/>
          <p:nvPr/>
        </p:nvSpPr>
        <p:spPr>
          <a:xfrm>
            <a:off x="146096" y="6270999"/>
            <a:ext cx="1494404" cy="428999"/>
          </a:xfrm>
          <a:prstGeom prst="roundRect">
            <a:avLst>
              <a:gd name="adj" fmla="val 29102"/>
            </a:avLst>
          </a:prstGeom>
          <a:solidFill>
            <a:srgbClr val="C00000"/>
          </a:solidFill>
          <a:ln>
            <a:noFill/>
          </a:ln>
          <a:effectLst>
            <a:outerShdw blurRad="635000" algn="ctr" rotWithShape="0">
              <a:srgbClr val="C00000">
                <a:alpha val="50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>
                <a:solidFill>
                  <a:schemeClr val="bg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KEMBALI</a:t>
            </a:r>
            <a:endParaRPr lang="en-ID" sz="2400" b="1">
              <a:solidFill>
                <a:schemeClr val="bg1"/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4080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1032</Words>
  <Application>Microsoft Office PowerPoint</Application>
  <PresentationFormat>Widescreen</PresentationFormat>
  <Paragraphs>141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zalfa zahira</dc:creator>
  <cp:lastModifiedBy>zalfa zahira</cp:lastModifiedBy>
  <cp:revision>14</cp:revision>
  <dcterms:created xsi:type="dcterms:W3CDTF">2023-03-07T13:04:09Z</dcterms:created>
  <dcterms:modified xsi:type="dcterms:W3CDTF">2023-03-16T20:14:01Z</dcterms:modified>
</cp:coreProperties>
</file>